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315" r:id="rId3"/>
    <p:sldId id="314" r:id="rId4"/>
    <p:sldId id="310" r:id="rId5"/>
    <p:sldId id="323" r:id="rId6"/>
    <p:sldId id="311" r:id="rId7"/>
    <p:sldId id="312" r:id="rId8"/>
    <p:sldId id="316" r:id="rId9"/>
    <p:sldId id="317" r:id="rId10"/>
    <p:sldId id="318" r:id="rId11"/>
    <p:sldId id="324" r:id="rId12"/>
    <p:sldId id="322" r:id="rId13"/>
    <p:sldId id="319" r:id="rId14"/>
    <p:sldId id="313" r:id="rId15"/>
    <p:sldId id="320" r:id="rId16"/>
    <p:sldId id="321"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snapToObjects="1">
      <p:cViewPr varScale="1">
        <p:scale>
          <a:sx n="104" d="100"/>
          <a:sy n="104" d="100"/>
        </p:scale>
        <p:origin x="80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84579F-4DB7-49AE-A151-8013F326CD7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5776B692-A932-4754-904B-8BD70DDAB764}">
      <dgm:prSet/>
      <dgm:spPr/>
      <dgm:t>
        <a:bodyPr/>
        <a:lstStyle/>
        <a:p>
          <a:r>
            <a:rPr lang="nl-NL"/>
            <a:t>Wat zie je?</a:t>
          </a:r>
          <a:endParaRPr lang="en-US"/>
        </a:p>
      </dgm:t>
    </dgm:pt>
    <dgm:pt modelId="{2C12FD21-3725-4659-8EC9-AF124C7FAAEE}" type="parTrans" cxnId="{EEB5034B-0B3F-4326-9F08-FD8ED7FB44F5}">
      <dgm:prSet/>
      <dgm:spPr/>
      <dgm:t>
        <a:bodyPr/>
        <a:lstStyle/>
        <a:p>
          <a:endParaRPr lang="en-US"/>
        </a:p>
      </dgm:t>
    </dgm:pt>
    <dgm:pt modelId="{91C40FBA-607C-44C2-BB51-9A60EE9765E3}" type="sibTrans" cxnId="{EEB5034B-0B3F-4326-9F08-FD8ED7FB44F5}">
      <dgm:prSet/>
      <dgm:spPr/>
      <dgm:t>
        <a:bodyPr/>
        <a:lstStyle/>
        <a:p>
          <a:endParaRPr lang="en-US"/>
        </a:p>
      </dgm:t>
    </dgm:pt>
    <dgm:pt modelId="{F32160EE-0837-43BB-9778-7A72C971B3AA}">
      <dgm:prSet/>
      <dgm:spPr/>
      <dgm:t>
        <a:bodyPr/>
        <a:lstStyle/>
        <a:p>
          <a:r>
            <a:rPr lang="nl-NL"/>
            <a:t>Wat vind je hiervan</a:t>
          </a:r>
          <a:endParaRPr lang="en-US"/>
        </a:p>
      </dgm:t>
    </dgm:pt>
    <dgm:pt modelId="{5E3E769D-8FD3-4245-BE37-E791EE2F3904}" type="parTrans" cxnId="{17EBD905-21BA-436D-AF2E-535A75984F38}">
      <dgm:prSet/>
      <dgm:spPr/>
      <dgm:t>
        <a:bodyPr/>
        <a:lstStyle/>
        <a:p>
          <a:endParaRPr lang="en-US"/>
        </a:p>
      </dgm:t>
    </dgm:pt>
    <dgm:pt modelId="{B37F414A-8B95-42B7-9089-7CC5666267BE}" type="sibTrans" cxnId="{17EBD905-21BA-436D-AF2E-535A75984F38}">
      <dgm:prSet/>
      <dgm:spPr/>
      <dgm:t>
        <a:bodyPr/>
        <a:lstStyle/>
        <a:p>
          <a:endParaRPr lang="en-US"/>
        </a:p>
      </dgm:t>
    </dgm:pt>
    <dgm:pt modelId="{849A5455-81FD-1549-8E59-5CD7E37E4D9C}" type="pres">
      <dgm:prSet presAssocID="{AA84579F-4DB7-49AE-A151-8013F326CD77}" presName="hierChild1" presStyleCnt="0">
        <dgm:presLayoutVars>
          <dgm:chPref val="1"/>
          <dgm:dir/>
          <dgm:animOne val="branch"/>
          <dgm:animLvl val="lvl"/>
          <dgm:resizeHandles/>
        </dgm:presLayoutVars>
      </dgm:prSet>
      <dgm:spPr/>
    </dgm:pt>
    <dgm:pt modelId="{D7674A3C-2170-EB4E-8D3B-4D1279A2B8A0}" type="pres">
      <dgm:prSet presAssocID="{5776B692-A932-4754-904B-8BD70DDAB764}" presName="hierRoot1" presStyleCnt="0"/>
      <dgm:spPr/>
    </dgm:pt>
    <dgm:pt modelId="{585031D9-791B-F743-A72E-2B1E790EA7A1}" type="pres">
      <dgm:prSet presAssocID="{5776B692-A932-4754-904B-8BD70DDAB764}" presName="composite" presStyleCnt="0"/>
      <dgm:spPr/>
    </dgm:pt>
    <dgm:pt modelId="{C5933AA4-AA40-C547-B017-0A9A25B4C819}" type="pres">
      <dgm:prSet presAssocID="{5776B692-A932-4754-904B-8BD70DDAB764}" presName="background" presStyleLbl="node0" presStyleIdx="0" presStyleCnt="2"/>
      <dgm:spPr/>
    </dgm:pt>
    <dgm:pt modelId="{2F50AD6E-7208-CB41-BB6C-662C93A789D6}" type="pres">
      <dgm:prSet presAssocID="{5776B692-A932-4754-904B-8BD70DDAB764}" presName="text" presStyleLbl="fgAcc0" presStyleIdx="0" presStyleCnt="2">
        <dgm:presLayoutVars>
          <dgm:chPref val="3"/>
        </dgm:presLayoutVars>
      </dgm:prSet>
      <dgm:spPr/>
    </dgm:pt>
    <dgm:pt modelId="{B94E86DC-5095-7E43-83A7-0A3561E118C3}" type="pres">
      <dgm:prSet presAssocID="{5776B692-A932-4754-904B-8BD70DDAB764}" presName="hierChild2" presStyleCnt="0"/>
      <dgm:spPr/>
    </dgm:pt>
    <dgm:pt modelId="{55D88AA9-1EBB-B446-A845-A9C6DE7B9134}" type="pres">
      <dgm:prSet presAssocID="{F32160EE-0837-43BB-9778-7A72C971B3AA}" presName="hierRoot1" presStyleCnt="0"/>
      <dgm:spPr/>
    </dgm:pt>
    <dgm:pt modelId="{8B014C0D-36AB-7F42-9188-41A22EBB6F88}" type="pres">
      <dgm:prSet presAssocID="{F32160EE-0837-43BB-9778-7A72C971B3AA}" presName="composite" presStyleCnt="0"/>
      <dgm:spPr/>
    </dgm:pt>
    <dgm:pt modelId="{258DBF97-E2FC-8F43-A45B-232E9DFE5782}" type="pres">
      <dgm:prSet presAssocID="{F32160EE-0837-43BB-9778-7A72C971B3AA}" presName="background" presStyleLbl="node0" presStyleIdx="1" presStyleCnt="2"/>
      <dgm:spPr/>
    </dgm:pt>
    <dgm:pt modelId="{E70592A6-D815-874E-9C14-BD8570011582}" type="pres">
      <dgm:prSet presAssocID="{F32160EE-0837-43BB-9778-7A72C971B3AA}" presName="text" presStyleLbl="fgAcc0" presStyleIdx="1" presStyleCnt="2">
        <dgm:presLayoutVars>
          <dgm:chPref val="3"/>
        </dgm:presLayoutVars>
      </dgm:prSet>
      <dgm:spPr/>
    </dgm:pt>
    <dgm:pt modelId="{634B9666-3F10-2343-B2CA-68F1E0BADE76}" type="pres">
      <dgm:prSet presAssocID="{F32160EE-0837-43BB-9778-7A72C971B3AA}" presName="hierChild2" presStyleCnt="0"/>
      <dgm:spPr/>
    </dgm:pt>
  </dgm:ptLst>
  <dgm:cxnLst>
    <dgm:cxn modelId="{17EBD905-21BA-436D-AF2E-535A75984F38}" srcId="{AA84579F-4DB7-49AE-A151-8013F326CD77}" destId="{F32160EE-0837-43BB-9778-7A72C971B3AA}" srcOrd="1" destOrd="0" parTransId="{5E3E769D-8FD3-4245-BE37-E791EE2F3904}" sibTransId="{B37F414A-8B95-42B7-9089-7CC5666267BE}"/>
    <dgm:cxn modelId="{A025E637-0571-8E41-9751-78B644E995EE}" type="presOf" srcId="{AA84579F-4DB7-49AE-A151-8013F326CD77}" destId="{849A5455-81FD-1549-8E59-5CD7E37E4D9C}" srcOrd="0" destOrd="0" presId="urn:microsoft.com/office/officeart/2005/8/layout/hierarchy1"/>
    <dgm:cxn modelId="{EEB5034B-0B3F-4326-9F08-FD8ED7FB44F5}" srcId="{AA84579F-4DB7-49AE-A151-8013F326CD77}" destId="{5776B692-A932-4754-904B-8BD70DDAB764}" srcOrd="0" destOrd="0" parTransId="{2C12FD21-3725-4659-8EC9-AF124C7FAAEE}" sibTransId="{91C40FBA-607C-44C2-BB51-9A60EE9765E3}"/>
    <dgm:cxn modelId="{3F9D04A6-0224-D84C-ACB8-DB39B35C5129}" type="presOf" srcId="{F32160EE-0837-43BB-9778-7A72C971B3AA}" destId="{E70592A6-D815-874E-9C14-BD8570011582}" srcOrd="0" destOrd="0" presId="urn:microsoft.com/office/officeart/2005/8/layout/hierarchy1"/>
    <dgm:cxn modelId="{057D29D7-6CC2-7E40-93FE-3790DB00E1DD}" type="presOf" srcId="{5776B692-A932-4754-904B-8BD70DDAB764}" destId="{2F50AD6E-7208-CB41-BB6C-662C93A789D6}" srcOrd="0" destOrd="0" presId="urn:microsoft.com/office/officeart/2005/8/layout/hierarchy1"/>
    <dgm:cxn modelId="{B618B92F-0E43-9443-9694-11267EA87C4A}" type="presParOf" srcId="{849A5455-81FD-1549-8E59-5CD7E37E4D9C}" destId="{D7674A3C-2170-EB4E-8D3B-4D1279A2B8A0}" srcOrd="0" destOrd="0" presId="urn:microsoft.com/office/officeart/2005/8/layout/hierarchy1"/>
    <dgm:cxn modelId="{8C2FB1E4-1A0B-5A4D-B49D-BBB8A70A2945}" type="presParOf" srcId="{D7674A3C-2170-EB4E-8D3B-4D1279A2B8A0}" destId="{585031D9-791B-F743-A72E-2B1E790EA7A1}" srcOrd="0" destOrd="0" presId="urn:microsoft.com/office/officeart/2005/8/layout/hierarchy1"/>
    <dgm:cxn modelId="{061D6C89-4B47-9648-8A3A-AF6D7CA88612}" type="presParOf" srcId="{585031D9-791B-F743-A72E-2B1E790EA7A1}" destId="{C5933AA4-AA40-C547-B017-0A9A25B4C819}" srcOrd="0" destOrd="0" presId="urn:microsoft.com/office/officeart/2005/8/layout/hierarchy1"/>
    <dgm:cxn modelId="{FA3619EB-AA91-3B4A-A04E-850D8E2398BF}" type="presParOf" srcId="{585031D9-791B-F743-A72E-2B1E790EA7A1}" destId="{2F50AD6E-7208-CB41-BB6C-662C93A789D6}" srcOrd="1" destOrd="0" presId="urn:microsoft.com/office/officeart/2005/8/layout/hierarchy1"/>
    <dgm:cxn modelId="{02C5F8BC-36D4-5748-A345-E8BC60154B89}" type="presParOf" srcId="{D7674A3C-2170-EB4E-8D3B-4D1279A2B8A0}" destId="{B94E86DC-5095-7E43-83A7-0A3561E118C3}" srcOrd="1" destOrd="0" presId="urn:microsoft.com/office/officeart/2005/8/layout/hierarchy1"/>
    <dgm:cxn modelId="{537C2E5F-EBFC-D346-854C-3EB2D2A16A6A}" type="presParOf" srcId="{849A5455-81FD-1549-8E59-5CD7E37E4D9C}" destId="{55D88AA9-1EBB-B446-A845-A9C6DE7B9134}" srcOrd="1" destOrd="0" presId="urn:microsoft.com/office/officeart/2005/8/layout/hierarchy1"/>
    <dgm:cxn modelId="{06EA9CFF-8BE2-3241-85CC-7F23FFAF2064}" type="presParOf" srcId="{55D88AA9-1EBB-B446-A845-A9C6DE7B9134}" destId="{8B014C0D-36AB-7F42-9188-41A22EBB6F88}" srcOrd="0" destOrd="0" presId="urn:microsoft.com/office/officeart/2005/8/layout/hierarchy1"/>
    <dgm:cxn modelId="{4163F25F-A9D4-5242-9598-40DA961F8A5E}" type="presParOf" srcId="{8B014C0D-36AB-7F42-9188-41A22EBB6F88}" destId="{258DBF97-E2FC-8F43-A45B-232E9DFE5782}" srcOrd="0" destOrd="0" presId="urn:microsoft.com/office/officeart/2005/8/layout/hierarchy1"/>
    <dgm:cxn modelId="{FC7BBD3A-2155-1944-813A-41CF38EABBF5}" type="presParOf" srcId="{8B014C0D-36AB-7F42-9188-41A22EBB6F88}" destId="{E70592A6-D815-874E-9C14-BD8570011582}" srcOrd="1" destOrd="0" presId="urn:microsoft.com/office/officeart/2005/8/layout/hierarchy1"/>
    <dgm:cxn modelId="{33E2C3FF-7D53-1041-B2AD-DA768DBF50B6}" type="presParOf" srcId="{55D88AA9-1EBB-B446-A845-A9C6DE7B9134}" destId="{634B9666-3F10-2343-B2CA-68F1E0BADE7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33AA4-AA40-C547-B017-0A9A25B4C819}">
      <dsp:nvSpPr>
        <dsp:cNvPr id="0" name=""/>
        <dsp:cNvSpPr/>
      </dsp:nvSpPr>
      <dsp:spPr>
        <a:xfrm>
          <a:off x="130938"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0AD6E-7208-CB41-BB6C-662C93A789D6}">
      <dsp:nvSpPr>
        <dsp:cNvPr id="0" name=""/>
        <dsp:cNvSpPr/>
      </dsp:nvSpPr>
      <dsp:spPr>
        <a:xfrm>
          <a:off x="600342"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nl-NL" sz="6500" kern="1200"/>
            <a:t>Wat zie je?</a:t>
          </a:r>
          <a:endParaRPr lang="en-US" sz="6500" kern="1200"/>
        </a:p>
      </dsp:txBody>
      <dsp:txXfrm>
        <a:off x="678914" y="525899"/>
        <a:ext cx="4067491" cy="2525499"/>
      </dsp:txXfrm>
    </dsp:sp>
    <dsp:sp modelId="{258DBF97-E2FC-8F43-A45B-232E9DFE5782}">
      <dsp:nvSpPr>
        <dsp:cNvPr id="0" name=""/>
        <dsp:cNvSpPr/>
      </dsp:nvSpPr>
      <dsp:spPr>
        <a:xfrm>
          <a:off x="5294381" y="1393"/>
          <a:ext cx="4224635" cy="2682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0592A6-D815-874E-9C14-BD8570011582}">
      <dsp:nvSpPr>
        <dsp:cNvPr id="0" name=""/>
        <dsp:cNvSpPr/>
      </dsp:nvSpPr>
      <dsp:spPr>
        <a:xfrm>
          <a:off x="5763785" y="447327"/>
          <a:ext cx="4224635" cy="26826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nl-NL" sz="6500" kern="1200"/>
            <a:t>Wat vind je hiervan</a:t>
          </a:r>
          <a:endParaRPr lang="en-US" sz="6500" kern="1200"/>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5DC5F-93F0-834E-8002-0E22F416772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EA07157-5CAC-824A-A096-7440CDE453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977AFB4-CBD6-7D42-98B3-2E9BC25FA5D5}"/>
              </a:ext>
            </a:extLst>
          </p:cNvPr>
          <p:cNvSpPr>
            <a:spLocks noGrp="1"/>
          </p:cNvSpPr>
          <p:nvPr>
            <p:ph type="dt" sz="half" idx="10"/>
          </p:nvPr>
        </p:nvSpPr>
        <p:spPr/>
        <p:txBody>
          <a:bodyPr/>
          <a:lstStyle/>
          <a:p>
            <a:fld id="{9A5FBDE9-AF25-014C-B2FC-CCB9C83B0A6B}" type="datetimeFigureOut">
              <a:rPr lang="nl-NL" smtClean="0"/>
              <a:t>09-10-20</a:t>
            </a:fld>
            <a:endParaRPr lang="nl-NL"/>
          </a:p>
        </p:txBody>
      </p:sp>
      <p:sp>
        <p:nvSpPr>
          <p:cNvPr id="5" name="Tijdelijke aanduiding voor voettekst 4">
            <a:extLst>
              <a:ext uri="{FF2B5EF4-FFF2-40B4-BE49-F238E27FC236}">
                <a16:creationId xmlns:a16="http://schemas.microsoft.com/office/drawing/2014/main" id="{54E78DA1-D848-564D-B188-07C7F332002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5AF3599-5791-7A4C-8F86-7D43F54A6BAB}"/>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5079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B8F4FC-E967-CB4C-BEA8-C2DEFE10E14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CADE5338-8D72-CB4A-8BC6-1924A619ECC4}"/>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1910F6-0B31-314F-81E9-296D4040FA55}"/>
              </a:ext>
            </a:extLst>
          </p:cNvPr>
          <p:cNvSpPr>
            <a:spLocks noGrp="1"/>
          </p:cNvSpPr>
          <p:nvPr>
            <p:ph type="dt" sz="half" idx="10"/>
          </p:nvPr>
        </p:nvSpPr>
        <p:spPr/>
        <p:txBody>
          <a:bodyPr/>
          <a:lstStyle/>
          <a:p>
            <a:fld id="{9A5FBDE9-AF25-014C-B2FC-CCB9C83B0A6B}" type="datetimeFigureOut">
              <a:rPr lang="nl-NL" smtClean="0"/>
              <a:t>09-10-20</a:t>
            </a:fld>
            <a:endParaRPr lang="nl-NL"/>
          </a:p>
        </p:txBody>
      </p:sp>
      <p:sp>
        <p:nvSpPr>
          <p:cNvPr id="5" name="Tijdelijke aanduiding voor voettekst 4">
            <a:extLst>
              <a:ext uri="{FF2B5EF4-FFF2-40B4-BE49-F238E27FC236}">
                <a16:creationId xmlns:a16="http://schemas.microsoft.com/office/drawing/2014/main" id="{BC0927BF-1D38-BA43-84BF-FF2157CF397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56AD2E4-9124-674D-882A-06597E68EA45}"/>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97978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F0A34E9-82F8-F74B-A2C2-52ABA6F3B3C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DD27E6B4-3D7E-6A4C-9926-2253CCEFDF7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6DCF28D-E547-1144-B64E-A4C0613066F5}"/>
              </a:ext>
            </a:extLst>
          </p:cNvPr>
          <p:cNvSpPr>
            <a:spLocks noGrp="1"/>
          </p:cNvSpPr>
          <p:nvPr>
            <p:ph type="dt" sz="half" idx="10"/>
          </p:nvPr>
        </p:nvSpPr>
        <p:spPr/>
        <p:txBody>
          <a:bodyPr/>
          <a:lstStyle/>
          <a:p>
            <a:fld id="{9A5FBDE9-AF25-014C-B2FC-CCB9C83B0A6B}" type="datetimeFigureOut">
              <a:rPr lang="nl-NL" smtClean="0"/>
              <a:t>09-10-20</a:t>
            </a:fld>
            <a:endParaRPr lang="nl-NL"/>
          </a:p>
        </p:txBody>
      </p:sp>
      <p:sp>
        <p:nvSpPr>
          <p:cNvPr id="5" name="Tijdelijke aanduiding voor voettekst 4">
            <a:extLst>
              <a:ext uri="{FF2B5EF4-FFF2-40B4-BE49-F238E27FC236}">
                <a16:creationId xmlns:a16="http://schemas.microsoft.com/office/drawing/2014/main" id="{5BA4DD0B-CA54-D94F-9709-BA019DFF03F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F63FAB-A982-2344-A481-9BF1D58CC54C}"/>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2372060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1D086-8BE0-F64E-B545-90D34F362AC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7DB0739-2CCE-1842-840F-B38A68F3FEB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14B1115-543C-4945-BFF6-1EC57B8F67DE}"/>
              </a:ext>
            </a:extLst>
          </p:cNvPr>
          <p:cNvSpPr>
            <a:spLocks noGrp="1"/>
          </p:cNvSpPr>
          <p:nvPr>
            <p:ph type="dt" sz="half" idx="10"/>
          </p:nvPr>
        </p:nvSpPr>
        <p:spPr/>
        <p:txBody>
          <a:bodyPr/>
          <a:lstStyle/>
          <a:p>
            <a:fld id="{9A5FBDE9-AF25-014C-B2FC-CCB9C83B0A6B}" type="datetimeFigureOut">
              <a:rPr lang="nl-NL" smtClean="0"/>
              <a:t>09-10-20</a:t>
            </a:fld>
            <a:endParaRPr lang="nl-NL"/>
          </a:p>
        </p:txBody>
      </p:sp>
      <p:sp>
        <p:nvSpPr>
          <p:cNvPr id="5" name="Tijdelijke aanduiding voor voettekst 4">
            <a:extLst>
              <a:ext uri="{FF2B5EF4-FFF2-40B4-BE49-F238E27FC236}">
                <a16:creationId xmlns:a16="http://schemas.microsoft.com/office/drawing/2014/main" id="{5A761C7D-226F-564D-87C3-72B11DBAA8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3DF95F7-9D21-6B4D-A499-A04B900FE102}"/>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52596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F334A2-B016-6F45-ACAC-8388B5FA3604}"/>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D8C3C9FF-CC46-FD44-ADD9-19B54F43C0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E3898DE3-9CE1-A64A-8082-F8AF7B140E9B}"/>
              </a:ext>
            </a:extLst>
          </p:cNvPr>
          <p:cNvSpPr>
            <a:spLocks noGrp="1"/>
          </p:cNvSpPr>
          <p:nvPr>
            <p:ph type="dt" sz="half" idx="10"/>
          </p:nvPr>
        </p:nvSpPr>
        <p:spPr/>
        <p:txBody>
          <a:bodyPr/>
          <a:lstStyle/>
          <a:p>
            <a:fld id="{9A5FBDE9-AF25-014C-B2FC-CCB9C83B0A6B}" type="datetimeFigureOut">
              <a:rPr lang="nl-NL" smtClean="0"/>
              <a:t>09-10-20</a:t>
            </a:fld>
            <a:endParaRPr lang="nl-NL"/>
          </a:p>
        </p:txBody>
      </p:sp>
      <p:sp>
        <p:nvSpPr>
          <p:cNvPr id="5" name="Tijdelijke aanduiding voor voettekst 4">
            <a:extLst>
              <a:ext uri="{FF2B5EF4-FFF2-40B4-BE49-F238E27FC236}">
                <a16:creationId xmlns:a16="http://schemas.microsoft.com/office/drawing/2014/main" id="{36FC391E-6D88-3C4A-9CA1-7B2DA23973E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B5A0C2-10FB-BE43-B130-D4D030264B0E}"/>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65535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ED76D-852E-204F-9682-333456E66DE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94098012-6259-2440-B61E-6CCA6F83B414}"/>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491E292-90E8-1046-92E5-16076E10287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9870FFA-BE5C-B244-971E-A3ED69AE25A3}"/>
              </a:ext>
            </a:extLst>
          </p:cNvPr>
          <p:cNvSpPr>
            <a:spLocks noGrp="1"/>
          </p:cNvSpPr>
          <p:nvPr>
            <p:ph type="dt" sz="half" idx="10"/>
          </p:nvPr>
        </p:nvSpPr>
        <p:spPr/>
        <p:txBody>
          <a:bodyPr/>
          <a:lstStyle/>
          <a:p>
            <a:fld id="{9A5FBDE9-AF25-014C-B2FC-CCB9C83B0A6B}" type="datetimeFigureOut">
              <a:rPr lang="nl-NL" smtClean="0"/>
              <a:t>09-10-20</a:t>
            </a:fld>
            <a:endParaRPr lang="nl-NL"/>
          </a:p>
        </p:txBody>
      </p:sp>
      <p:sp>
        <p:nvSpPr>
          <p:cNvPr id="6" name="Tijdelijke aanduiding voor voettekst 5">
            <a:extLst>
              <a:ext uri="{FF2B5EF4-FFF2-40B4-BE49-F238E27FC236}">
                <a16:creationId xmlns:a16="http://schemas.microsoft.com/office/drawing/2014/main" id="{6162079F-6A79-764A-A226-9F0BFA5668F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8B4ACF0-D042-D746-AD3E-2571D1F971D8}"/>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2660502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627034-AC1F-9A43-A84F-12A9EEB268B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73FA10DC-4CC6-5C48-9F54-4AA2F4D860C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DB86919C-00C3-1842-814D-727B2672C39D}"/>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E24B5EE-FDAC-9F47-80AF-1728718E43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40317AF-0A4A-6F4A-8B71-9FDAD68F84E7}"/>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77A865A-3923-D943-A5FC-6AED4C2310E5}"/>
              </a:ext>
            </a:extLst>
          </p:cNvPr>
          <p:cNvSpPr>
            <a:spLocks noGrp="1"/>
          </p:cNvSpPr>
          <p:nvPr>
            <p:ph type="dt" sz="half" idx="10"/>
          </p:nvPr>
        </p:nvSpPr>
        <p:spPr/>
        <p:txBody>
          <a:bodyPr/>
          <a:lstStyle/>
          <a:p>
            <a:fld id="{9A5FBDE9-AF25-014C-B2FC-CCB9C83B0A6B}" type="datetimeFigureOut">
              <a:rPr lang="nl-NL" smtClean="0"/>
              <a:t>09-10-20</a:t>
            </a:fld>
            <a:endParaRPr lang="nl-NL"/>
          </a:p>
        </p:txBody>
      </p:sp>
      <p:sp>
        <p:nvSpPr>
          <p:cNvPr id="8" name="Tijdelijke aanduiding voor voettekst 7">
            <a:extLst>
              <a:ext uri="{FF2B5EF4-FFF2-40B4-BE49-F238E27FC236}">
                <a16:creationId xmlns:a16="http://schemas.microsoft.com/office/drawing/2014/main" id="{5DAD5B2A-5AE6-6849-B89A-E4F42D13896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1BCA9694-2EA6-464A-8CB4-1E73906DDC11}"/>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384155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266C56-3F04-6747-8480-EF2F5437B66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EB445AB-BF97-6843-A704-769D856830ED}"/>
              </a:ext>
            </a:extLst>
          </p:cNvPr>
          <p:cNvSpPr>
            <a:spLocks noGrp="1"/>
          </p:cNvSpPr>
          <p:nvPr>
            <p:ph type="dt" sz="half" idx="10"/>
          </p:nvPr>
        </p:nvSpPr>
        <p:spPr/>
        <p:txBody>
          <a:bodyPr/>
          <a:lstStyle/>
          <a:p>
            <a:fld id="{9A5FBDE9-AF25-014C-B2FC-CCB9C83B0A6B}" type="datetimeFigureOut">
              <a:rPr lang="nl-NL" smtClean="0"/>
              <a:t>09-10-20</a:t>
            </a:fld>
            <a:endParaRPr lang="nl-NL"/>
          </a:p>
        </p:txBody>
      </p:sp>
      <p:sp>
        <p:nvSpPr>
          <p:cNvPr id="4" name="Tijdelijke aanduiding voor voettekst 3">
            <a:extLst>
              <a:ext uri="{FF2B5EF4-FFF2-40B4-BE49-F238E27FC236}">
                <a16:creationId xmlns:a16="http://schemas.microsoft.com/office/drawing/2014/main" id="{1713903A-743C-BC48-AA55-E586586C650E}"/>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7DE4F0D0-D243-8944-9AA9-9BB03E73FB6B}"/>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964661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7686A6-AF70-0845-B01C-F48B514FB429}"/>
              </a:ext>
            </a:extLst>
          </p:cNvPr>
          <p:cNvSpPr>
            <a:spLocks noGrp="1"/>
          </p:cNvSpPr>
          <p:nvPr>
            <p:ph type="dt" sz="half" idx="10"/>
          </p:nvPr>
        </p:nvSpPr>
        <p:spPr/>
        <p:txBody>
          <a:bodyPr/>
          <a:lstStyle/>
          <a:p>
            <a:fld id="{9A5FBDE9-AF25-014C-B2FC-CCB9C83B0A6B}" type="datetimeFigureOut">
              <a:rPr lang="nl-NL" smtClean="0"/>
              <a:t>09-10-20</a:t>
            </a:fld>
            <a:endParaRPr lang="nl-NL"/>
          </a:p>
        </p:txBody>
      </p:sp>
      <p:sp>
        <p:nvSpPr>
          <p:cNvPr id="3" name="Tijdelijke aanduiding voor voettekst 2">
            <a:extLst>
              <a:ext uri="{FF2B5EF4-FFF2-40B4-BE49-F238E27FC236}">
                <a16:creationId xmlns:a16="http://schemas.microsoft.com/office/drawing/2014/main" id="{BD1CED5B-146F-784B-9258-6B5B8EFCCBE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F57EEEBE-F397-7D44-BA38-86F690A3CDC5}"/>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439503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766996-9130-FB4F-B82C-C16E31D0389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D2EAF20-7251-144D-B88F-BAAF343CE7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461A9DBC-4804-C04A-B1F7-C1690FF6B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0DDB280-67A7-1244-94EC-AFEACD3E48C9}"/>
              </a:ext>
            </a:extLst>
          </p:cNvPr>
          <p:cNvSpPr>
            <a:spLocks noGrp="1"/>
          </p:cNvSpPr>
          <p:nvPr>
            <p:ph type="dt" sz="half" idx="10"/>
          </p:nvPr>
        </p:nvSpPr>
        <p:spPr/>
        <p:txBody>
          <a:bodyPr/>
          <a:lstStyle/>
          <a:p>
            <a:fld id="{9A5FBDE9-AF25-014C-B2FC-CCB9C83B0A6B}" type="datetimeFigureOut">
              <a:rPr lang="nl-NL" smtClean="0"/>
              <a:t>09-10-20</a:t>
            </a:fld>
            <a:endParaRPr lang="nl-NL"/>
          </a:p>
        </p:txBody>
      </p:sp>
      <p:sp>
        <p:nvSpPr>
          <p:cNvPr id="6" name="Tijdelijke aanduiding voor voettekst 5">
            <a:extLst>
              <a:ext uri="{FF2B5EF4-FFF2-40B4-BE49-F238E27FC236}">
                <a16:creationId xmlns:a16="http://schemas.microsoft.com/office/drawing/2014/main" id="{BF929012-7AFA-1D46-BEB1-4921B5E89CE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7897CC2-986E-F848-BD71-F5DABF3F45EA}"/>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89742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068701-EE62-D145-9C9C-48F43C889AA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FE48F01-0170-2641-B6BD-7C1358BC68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77D6DFA9-6439-EE49-805D-5513B5D8AC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27F3FF6-7A7E-B942-9DAA-7B58B6734B4B}"/>
              </a:ext>
            </a:extLst>
          </p:cNvPr>
          <p:cNvSpPr>
            <a:spLocks noGrp="1"/>
          </p:cNvSpPr>
          <p:nvPr>
            <p:ph type="dt" sz="half" idx="10"/>
          </p:nvPr>
        </p:nvSpPr>
        <p:spPr/>
        <p:txBody>
          <a:bodyPr/>
          <a:lstStyle/>
          <a:p>
            <a:fld id="{9A5FBDE9-AF25-014C-B2FC-CCB9C83B0A6B}" type="datetimeFigureOut">
              <a:rPr lang="nl-NL" smtClean="0"/>
              <a:t>09-10-20</a:t>
            </a:fld>
            <a:endParaRPr lang="nl-NL"/>
          </a:p>
        </p:txBody>
      </p:sp>
      <p:sp>
        <p:nvSpPr>
          <p:cNvPr id="6" name="Tijdelijke aanduiding voor voettekst 5">
            <a:extLst>
              <a:ext uri="{FF2B5EF4-FFF2-40B4-BE49-F238E27FC236}">
                <a16:creationId xmlns:a16="http://schemas.microsoft.com/office/drawing/2014/main" id="{DB7B3A14-7ACB-1141-86AE-35FD1ED4E57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8D55E39B-2C70-ED4C-B7C7-3ADD7CF86DFC}"/>
              </a:ext>
            </a:extLst>
          </p:cNvPr>
          <p:cNvSpPr>
            <a:spLocks noGrp="1"/>
          </p:cNvSpPr>
          <p:nvPr>
            <p:ph type="sldNum" sz="quarter" idx="12"/>
          </p:nvPr>
        </p:nvSpPr>
        <p:spPr/>
        <p:txBody>
          <a:bodyPr/>
          <a:lstStyle/>
          <a:p>
            <a:fld id="{74AFEA10-5CB1-D14D-84D1-D33774309086}" type="slidenum">
              <a:rPr lang="nl-NL" smtClean="0"/>
              <a:t>‹nr.›</a:t>
            </a:fld>
            <a:endParaRPr lang="nl-NL"/>
          </a:p>
        </p:txBody>
      </p:sp>
    </p:spTree>
    <p:extLst>
      <p:ext uri="{BB962C8B-B14F-4D97-AF65-F5344CB8AC3E}">
        <p14:creationId xmlns:p14="http://schemas.microsoft.com/office/powerpoint/2010/main" val="150170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877B9AB-5A27-D443-A385-1BF10E0C7D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5D7D6ECF-6B60-0449-9908-908FC019C8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CDD8864-4C08-3747-B343-DA2F6D882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5FBDE9-AF25-014C-B2FC-CCB9C83B0A6B}" type="datetimeFigureOut">
              <a:rPr lang="nl-NL" smtClean="0"/>
              <a:t>09-10-20</a:t>
            </a:fld>
            <a:endParaRPr lang="nl-NL"/>
          </a:p>
        </p:txBody>
      </p:sp>
      <p:sp>
        <p:nvSpPr>
          <p:cNvPr id="5" name="Tijdelijke aanduiding voor voettekst 4">
            <a:extLst>
              <a:ext uri="{FF2B5EF4-FFF2-40B4-BE49-F238E27FC236}">
                <a16:creationId xmlns:a16="http://schemas.microsoft.com/office/drawing/2014/main" id="{4417864D-A537-8A48-A5B9-080E4CAA5A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51F5B54-A321-2040-87A0-085CD66F31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AFEA10-5CB1-D14D-84D1-D33774309086}" type="slidenum">
              <a:rPr lang="nl-NL" smtClean="0"/>
              <a:t>‹nr.›</a:t>
            </a:fld>
            <a:endParaRPr lang="nl-NL"/>
          </a:p>
        </p:txBody>
      </p:sp>
    </p:spTree>
    <p:extLst>
      <p:ext uri="{BB962C8B-B14F-4D97-AF65-F5344CB8AC3E}">
        <p14:creationId xmlns:p14="http://schemas.microsoft.com/office/powerpoint/2010/main" val="12108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ketgezondleven.nl/integraal-werken/gezonde-wijkaanpak/infographic-gezonde-wijkaanpa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hyperlink" Target="https://www.volksgezondheidenzorg.info/onderwerp/eenzaamheid/cijfers-context/oorzaken-en-gevolgen#definitie--node-wat-eenzaamheid"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el 5">
            <a:extLst>
              <a:ext uri="{FF2B5EF4-FFF2-40B4-BE49-F238E27FC236}">
                <a16:creationId xmlns:a16="http://schemas.microsoft.com/office/drawing/2014/main" id="{BE653DBE-4A44-C145-ACB0-4750AE987983}"/>
              </a:ext>
            </a:extLst>
          </p:cNvPr>
          <p:cNvSpPr>
            <a:spLocks noGrp="1"/>
          </p:cNvSpPr>
          <p:nvPr>
            <p:ph type="ctrTitle"/>
          </p:nvPr>
        </p:nvSpPr>
        <p:spPr>
          <a:xfrm>
            <a:off x="5021821" y="3812954"/>
            <a:ext cx="6465287" cy="1516014"/>
          </a:xfrm>
        </p:spPr>
        <p:txBody>
          <a:bodyPr>
            <a:normAutofit fontScale="90000"/>
          </a:bodyPr>
          <a:lstStyle/>
          <a:p>
            <a:pPr algn="l"/>
            <a:r>
              <a:rPr lang="nl-NL" sz="4800" dirty="0">
                <a:solidFill>
                  <a:srgbClr val="FFFFFF"/>
                </a:solidFill>
              </a:rPr>
              <a:t>Eenzaamheid</a:t>
            </a:r>
            <a:br>
              <a:rPr lang="nl-NL" sz="4800" dirty="0">
                <a:solidFill>
                  <a:srgbClr val="FFFFFF"/>
                </a:solidFill>
              </a:rPr>
            </a:br>
            <a:r>
              <a:rPr lang="nl-NL" sz="4800" dirty="0">
                <a:solidFill>
                  <a:srgbClr val="FFFFFF"/>
                </a:solidFill>
              </a:rPr>
              <a:t>Integraal gezondheidsbeleid</a:t>
            </a:r>
          </a:p>
        </p:txBody>
      </p:sp>
      <p:sp>
        <p:nvSpPr>
          <p:cNvPr id="3" name="Ondertitel 2">
            <a:extLst>
              <a:ext uri="{FF2B5EF4-FFF2-40B4-BE49-F238E27FC236}">
                <a16:creationId xmlns:a16="http://schemas.microsoft.com/office/drawing/2014/main" id="{2B70D30B-8A86-574F-BED3-9F0A951B62B9}"/>
              </a:ext>
            </a:extLst>
          </p:cNvPr>
          <p:cNvSpPr>
            <a:spLocks noGrp="1"/>
          </p:cNvSpPr>
          <p:nvPr>
            <p:ph type="subTitle" idx="1"/>
          </p:nvPr>
        </p:nvSpPr>
        <p:spPr>
          <a:xfrm>
            <a:off x="5021821" y="5550568"/>
            <a:ext cx="6465286" cy="602551"/>
          </a:xfrm>
        </p:spPr>
        <p:txBody>
          <a:bodyPr>
            <a:normAutofit/>
          </a:bodyPr>
          <a:lstStyle/>
          <a:p>
            <a:pPr algn="l"/>
            <a:r>
              <a:rPr lang="nl-NL" sz="2000">
                <a:solidFill>
                  <a:srgbClr val="E7E6E6"/>
                </a:solidFill>
              </a:rPr>
              <a:t>Leerjaar3, periode 1, week 7</a:t>
            </a:r>
          </a:p>
        </p:txBody>
      </p:sp>
      <p:pic>
        <p:nvPicPr>
          <p:cNvPr id="5" name="Afbeelding 4" descr="Afbeelding met persoon, zwart, vrouw, wit&#10;&#10;Automatisch gegenereerde beschrijving">
            <a:extLst>
              <a:ext uri="{FF2B5EF4-FFF2-40B4-BE49-F238E27FC236}">
                <a16:creationId xmlns:a16="http://schemas.microsoft.com/office/drawing/2014/main" id="{007F815D-DB8B-4E4E-9C20-D4EED6701465}"/>
              </a:ext>
            </a:extLst>
          </p:cNvPr>
          <p:cNvPicPr>
            <a:picLocks noChangeAspect="1"/>
          </p:cNvPicPr>
          <p:nvPr/>
        </p:nvPicPr>
        <p:blipFill rotWithShape="1">
          <a:blip r:embed="rId2"/>
          <a:srcRect l="13699" r="-2" b="-2"/>
          <a:stretch/>
        </p:blipFill>
        <p:spPr>
          <a:xfrm>
            <a:off x="317635" y="299363"/>
            <a:ext cx="4160452" cy="3049204"/>
          </a:xfrm>
          <a:prstGeom prst="rect">
            <a:avLst/>
          </a:prstGeom>
        </p:spPr>
      </p:pic>
      <p:pic>
        <p:nvPicPr>
          <p:cNvPr id="9" name="Afbeelding 8">
            <a:extLst>
              <a:ext uri="{FF2B5EF4-FFF2-40B4-BE49-F238E27FC236}">
                <a16:creationId xmlns:a16="http://schemas.microsoft.com/office/drawing/2014/main" id="{965B21BF-2617-334B-A314-0B733AD793F6}"/>
              </a:ext>
            </a:extLst>
          </p:cNvPr>
          <p:cNvPicPr>
            <a:picLocks noChangeAspect="1"/>
          </p:cNvPicPr>
          <p:nvPr/>
        </p:nvPicPr>
        <p:blipFill rotWithShape="1">
          <a:blip r:embed="rId3"/>
          <a:srcRect t="1926" r="2" b="2"/>
          <a:stretch/>
        </p:blipFill>
        <p:spPr>
          <a:xfrm>
            <a:off x="4654296" y="299363"/>
            <a:ext cx="7217085" cy="3008188"/>
          </a:xfrm>
          <a:prstGeom prst="rect">
            <a:avLst/>
          </a:prstGeom>
        </p:spPr>
      </p:pic>
      <p:cxnSp>
        <p:nvCxnSpPr>
          <p:cNvPr id="27" name="Straight Connector 26">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7" name="Afbeelding 6" descr="Afbeelding met groep, gebouw, kind, mensen&#10;&#10;Automatisch gegenereerde beschrijving">
            <a:extLst>
              <a:ext uri="{FF2B5EF4-FFF2-40B4-BE49-F238E27FC236}">
                <a16:creationId xmlns:a16="http://schemas.microsoft.com/office/drawing/2014/main" id="{EFF36F1D-EDB3-6143-8284-021AEAFE4103}"/>
              </a:ext>
            </a:extLst>
          </p:cNvPr>
          <p:cNvPicPr>
            <a:picLocks noChangeAspect="1"/>
          </p:cNvPicPr>
          <p:nvPr/>
        </p:nvPicPr>
        <p:blipFill rotWithShape="1">
          <a:blip r:embed="rId4"/>
          <a:srcRect l="5301" r="3293" b="-1"/>
          <a:stretch/>
        </p:blipFill>
        <p:spPr>
          <a:xfrm>
            <a:off x="317635" y="3509433"/>
            <a:ext cx="4160452" cy="3026833"/>
          </a:xfrm>
          <a:prstGeom prst="rect">
            <a:avLst/>
          </a:prstGeom>
        </p:spPr>
      </p:pic>
    </p:spTree>
    <p:extLst>
      <p:ext uri="{BB962C8B-B14F-4D97-AF65-F5344CB8AC3E}">
        <p14:creationId xmlns:p14="http://schemas.microsoft.com/office/powerpoint/2010/main" val="38051965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45C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C6ED9E0-BCCC-5244-96F6-FB5398BC6D84}"/>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2800" dirty="0" err="1">
                <a:solidFill>
                  <a:srgbClr val="FFFFFF"/>
                </a:solidFill>
              </a:rPr>
              <a:t>Landelijk</a:t>
            </a:r>
            <a:r>
              <a:rPr lang="en-US" sz="2800" dirty="0">
                <a:solidFill>
                  <a:srgbClr val="FFFFFF"/>
                </a:solidFill>
              </a:rPr>
              <a:t> nota </a:t>
            </a:r>
            <a:r>
              <a:rPr lang="en-US" sz="2800" dirty="0" err="1">
                <a:solidFill>
                  <a:srgbClr val="FFFFFF"/>
                </a:solidFill>
              </a:rPr>
              <a:t>gezondheidszorg</a:t>
            </a:r>
            <a:r>
              <a:rPr lang="en-US" sz="2800" dirty="0">
                <a:solidFill>
                  <a:srgbClr val="FFFFFF"/>
                </a:solidFill>
              </a:rPr>
              <a:t> </a:t>
            </a:r>
            <a:r>
              <a:rPr lang="en-US" sz="2800" dirty="0" err="1">
                <a:solidFill>
                  <a:srgbClr val="FFFFFF"/>
                </a:solidFill>
              </a:rPr>
              <a:t>nader</a:t>
            </a:r>
            <a:r>
              <a:rPr lang="en-US" sz="2800" dirty="0">
                <a:solidFill>
                  <a:srgbClr val="FFFFFF"/>
                </a:solidFill>
              </a:rPr>
              <a:t> </a:t>
            </a:r>
            <a:r>
              <a:rPr lang="en-US" sz="2800" dirty="0" err="1">
                <a:solidFill>
                  <a:srgbClr val="FFFFFF"/>
                </a:solidFill>
              </a:rPr>
              <a:t>bekeken</a:t>
            </a:r>
            <a:r>
              <a:rPr lang="en-US" sz="2800" dirty="0">
                <a:solidFill>
                  <a:srgbClr val="FFFFFF"/>
                </a:solidFill>
              </a:rPr>
              <a:t> </a:t>
            </a:r>
            <a:r>
              <a:rPr lang="en-US" sz="2800" dirty="0" err="1">
                <a:solidFill>
                  <a:srgbClr val="FFFFFF"/>
                </a:solidFill>
              </a:rPr>
              <a:t>en</a:t>
            </a:r>
            <a:r>
              <a:rPr lang="en-US" sz="2800" dirty="0">
                <a:solidFill>
                  <a:srgbClr val="FFFFFF"/>
                </a:solidFill>
              </a:rPr>
              <a:t> hoe </a:t>
            </a:r>
            <a:r>
              <a:rPr lang="en-US" sz="2800" dirty="0" err="1">
                <a:solidFill>
                  <a:srgbClr val="FFFFFF"/>
                </a:solidFill>
              </a:rPr>
              <a:t>zien</a:t>
            </a:r>
            <a:r>
              <a:rPr lang="en-US" sz="2800" dirty="0">
                <a:solidFill>
                  <a:srgbClr val="FFFFFF"/>
                </a:solidFill>
              </a:rPr>
              <a:t> we de </a:t>
            </a:r>
            <a:r>
              <a:rPr lang="en-US" sz="2800" dirty="0" err="1">
                <a:solidFill>
                  <a:srgbClr val="FFFFFF"/>
                </a:solidFill>
              </a:rPr>
              <a:t>verbindingen</a:t>
            </a:r>
            <a:r>
              <a:rPr lang="en-US" sz="2800" dirty="0">
                <a:solidFill>
                  <a:srgbClr val="FFFFFF"/>
                </a:solidFill>
              </a:rPr>
              <a:t> </a:t>
            </a:r>
            <a:r>
              <a:rPr lang="en-US" sz="2800" dirty="0" err="1">
                <a:solidFill>
                  <a:srgbClr val="FFFFFF"/>
                </a:solidFill>
              </a:rPr>
              <a:t>naar</a:t>
            </a:r>
            <a:r>
              <a:rPr lang="en-US" sz="2800" dirty="0">
                <a:solidFill>
                  <a:srgbClr val="FFFFFF"/>
                </a:solidFill>
              </a:rPr>
              <a:t> </a:t>
            </a:r>
            <a:r>
              <a:rPr lang="en-US" sz="2800" dirty="0" err="1">
                <a:solidFill>
                  <a:srgbClr val="FFFFFF"/>
                </a:solidFill>
              </a:rPr>
              <a:t>eerdere</a:t>
            </a:r>
            <a:r>
              <a:rPr lang="en-US" sz="2800" dirty="0">
                <a:solidFill>
                  <a:srgbClr val="FFFFFF"/>
                </a:solidFill>
              </a:rPr>
              <a:t> </a:t>
            </a:r>
            <a:r>
              <a:rPr lang="en-US" sz="2800" dirty="0" err="1">
                <a:solidFill>
                  <a:srgbClr val="FFFFFF"/>
                </a:solidFill>
              </a:rPr>
              <a:t>lesstof</a:t>
            </a:r>
            <a:r>
              <a:rPr lang="en-US" sz="2800" dirty="0">
                <a:solidFill>
                  <a:srgbClr val="FFFFFF"/>
                </a:solidFill>
              </a:rPr>
              <a:t>?</a:t>
            </a: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3F451794-6F20-7B4B-9557-1FE7D7FF15AC}"/>
              </a:ext>
            </a:extLst>
          </p:cNvPr>
          <p:cNvPicPr>
            <a:picLocks noGrp="1" noChangeAspect="1"/>
          </p:cNvPicPr>
          <p:nvPr>
            <p:ph idx="1"/>
          </p:nvPr>
        </p:nvPicPr>
        <p:blipFill rotWithShape="1">
          <a:blip r:embed="rId2"/>
          <a:srcRect t="5123"/>
          <a:stretch/>
        </p:blipFill>
        <p:spPr>
          <a:xfrm>
            <a:off x="976251" y="942538"/>
            <a:ext cx="7163222" cy="4808332"/>
          </a:xfrm>
          <a:prstGeom prst="rect">
            <a:avLst/>
          </a:prstGeom>
          <a:effectLst/>
        </p:spPr>
      </p:pic>
    </p:spTree>
    <p:extLst>
      <p:ext uri="{BB962C8B-B14F-4D97-AF65-F5344CB8AC3E}">
        <p14:creationId xmlns:p14="http://schemas.microsoft.com/office/powerpoint/2010/main" val="1358874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9D0AC-0215-9D4C-B1FA-3EBBC66E26A8}"/>
              </a:ext>
            </a:extLst>
          </p:cNvPr>
          <p:cNvSpPr>
            <a:spLocks noGrp="1"/>
          </p:cNvSpPr>
          <p:nvPr>
            <p:ph type="title"/>
          </p:nvPr>
        </p:nvSpPr>
        <p:spPr>
          <a:xfrm>
            <a:off x="648928" y="4675886"/>
            <a:ext cx="3685032" cy="1608328"/>
          </a:xfrm>
        </p:spPr>
        <p:txBody>
          <a:bodyPr>
            <a:normAutofit/>
          </a:bodyPr>
          <a:lstStyle/>
          <a:p>
            <a:r>
              <a:rPr lang="nl-NL" sz="3600"/>
              <a:t>Relatie gezonde wijkaanpak</a:t>
            </a:r>
          </a:p>
        </p:txBody>
      </p:sp>
      <p:sp>
        <p:nvSpPr>
          <p:cNvPr id="10" name="Rectangle 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Afbeelding 4">
            <a:extLst>
              <a:ext uri="{FF2B5EF4-FFF2-40B4-BE49-F238E27FC236}">
                <a16:creationId xmlns:a16="http://schemas.microsoft.com/office/drawing/2014/main" id="{2AE832E5-59EA-3E44-AB32-AAD372E37861}"/>
              </a:ext>
            </a:extLst>
          </p:cNvPr>
          <p:cNvPicPr>
            <a:picLocks noChangeAspect="1"/>
          </p:cNvPicPr>
          <p:nvPr/>
        </p:nvPicPr>
        <p:blipFill rotWithShape="1">
          <a:blip r:embed="rId2"/>
          <a:srcRect r="544"/>
          <a:stretch/>
        </p:blipFill>
        <p:spPr>
          <a:xfrm>
            <a:off x="2184401" y="749300"/>
            <a:ext cx="7823199" cy="3343043"/>
          </a:xfrm>
          <a:prstGeom prst="rect">
            <a:avLst/>
          </a:prstGeom>
        </p:spPr>
      </p:pic>
      <p:sp>
        <p:nvSpPr>
          <p:cNvPr id="3" name="Tijdelijke aanduiding voor inhoud 2">
            <a:extLst>
              <a:ext uri="{FF2B5EF4-FFF2-40B4-BE49-F238E27FC236}">
                <a16:creationId xmlns:a16="http://schemas.microsoft.com/office/drawing/2014/main" id="{5F88FAC1-6530-0046-997B-EB2FFED307EB}"/>
              </a:ext>
            </a:extLst>
          </p:cNvPr>
          <p:cNvSpPr>
            <a:spLocks noGrp="1"/>
          </p:cNvSpPr>
          <p:nvPr>
            <p:ph idx="1"/>
          </p:nvPr>
        </p:nvSpPr>
        <p:spPr>
          <a:xfrm>
            <a:off x="4864100" y="4675886"/>
            <a:ext cx="6675627" cy="1605083"/>
          </a:xfrm>
        </p:spPr>
        <p:txBody>
          <a:bodyPr anchor="ctr">
            <a:normAutofit/>
          </a:bodyPr>
          <a:lstStyle/>
          <a:p>
            <a:r>
              <a:rPr lang="nl-NL" sz="2000">
                <a:hlinkClick r:id="rId3"/>
              </a:rPr>
              <a:t>https://www.loketgezondleven.nl/integraal-werken/gezonde-wijkaanpak/infographic-gezonde-wijkaanpak</a:t>
            </a:r>
            <a:endParaRPr lang="nl-NL" sz="2000"/>
          </a:p>
          <a:p>
            <a:endParaRPr lang="nl-NL" sz="2000"/>
          </a:p>
        </p:txBody>
      </p:sp>
    </p:spTree>
    <p:extLst>
      <p:ext uri="{BB962C8B-B14F-4D97-AF65-F5344CB8AC3E}">
        <p14:creationId xmlns:p14="http://schemas.microsoft.com/office/powerpoint/2010/main" val="3354310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A2BD6C-3615-734F-ADC9-4E3587584D37}"/>
              </a:ext>
            </a:extLst>
          </p:cNvPr>
          <p:cNvSpPr>
            <a:spLocks noGrp="1"/>
          </p:cNvSpPr>
          <p:nvPr>
            <p:ph type="title"/>
          </p:nvPr>
        </p:nvSpPr>
        <p:spPr>
          <a:xfrm>
            <a:off x="648929" y="629266"/>
            <a:ext cx="3505495" cy="1622321"/>
          </a:xfrm>
        </p:spPr>
        <p:txBody>
          <a:bodyPr>
            <a:normAutofit/>
          </a:bodyPr>
          <a:lstStyle/>
          <a:p>
            <a:r>
              <a:rPr lang="nl-NL" dirty="0"/>
              <a:t>Coaching</a:t>
            </a:r>
          </a:p>
        </p:txBody>
      </p:sp>
      <p:sp>
        <p:nvSpPr>
          <p:cNvPr id="3" name="Tijdelijke aanduiding voor inhoud 2">
            <a:extLst>
              <a:ext uri="{FF2B5EF4-FFF2-40B4-BE49-F238E27FC236}">
                <a16:creationId xmlns:a16="http://schemas.microsoft.com/office/drawing/2014/main" id="{FB2A40DC-17DE-6543-947F-2E0E2481EE15}"/>
              </a:ext>
            </a:extLst>
          </p:cNvPr>
          <p:cNvSpPr>
            <a:spLocks noGrp="1"/>
          </p:cNvSpPr>
          <p:nvPr>
            <p:ph idx="1"/>
          </p:nvPr>
        </p:nvSpPr>
        <p:spPr>
          <a:xfrm>
            <a:off x="648931" y="2438400"/>
            <a:ext cx="3505494" cy="3785419"/>
          </a:xfrm>
        </p:spPr>
        <p:txBody>
          <a:bodyPr>
            <a:normAutofit/>
          </a:bodyPr>
          <a:lstStyle/>
          <a:p>
            <a:r>
              <a:rPr lang="nl-NL" sz="2000" dirty="0"/>
              <a:t>Wat is coaching en wat is het niet?</a:t>
            </a:r>
          </a:p>
          <a:p>
            <a:r>
              <a:rPr lang="nl-NL" sz="2000" dirty="0"/>
              <a:t>Dramadriehoek</a:t>
            </a:r>
          </a:p>
          <a:p>
            <a:r>
              <a:rPr lang="nl-NL" sz="2000" dirty="0"/>
              <a:t>Vragen stellen: wat wel en wat niet?</a:t>
            </a:r>
          </a:p>
          <a:p>
            <a:r>
              <a:rPr lang="nl-NL" sz="2000" dirty="0"/>
              <a:t>GROW model</a:t>
            </a:r>
          </a:p>
          <a:p>
            <a:r>
              <a:rPr lang="nl-NL" sz="2000" dirty="0"/>
              <a:t>In welke fase?</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10;&#10;Automatisch gegenereerde beschrijving">
            <a:extLst>
              <a:ext uri="{FF2B5EF4-FFF2-40B4-BE49-F238E27FC236}">
                <a16:creationId xmlns:a16="http://schemas.microsoft.com/office/drawing/2014/main" id="{4466000F-66D6-3545-A4C6-F93F28B81611}"/>
              </a:ext>
            </a:extLst>
          </p:cNvPr>
          <p:cNvPicPr>
            <a:picLocks noChangeAspect="1"/>
          </p:cNvPicPr>
          <p:nvPr/>
        </p:nvPicPr>
        <p:blipFill>
          <a:blip r:embed="rId2"/>
          <a:stretch>
            <a:fillRect/>
          </a:stretch>
        </p:blipFill>
        <p:spPr>
          <a:xfrm>
            <a:off x="5405862" y="1170128"/>
            <a:ext cx="6019331" cy="4514498"/>
          </a:xfrm>
          <a:prstGeom prst="rect">
            <a:avLst/>
          </a:prstGeom>
          <a:effectLst/>
        </p:spPr>
      </p:pic>
    </p:spTree>
    <p:extLst>
      <p:ext uri="{BB962C8B-B14F-4D97-AF65-F5344CB8AC3E}">
        <p14:creationId xmlns:p14="http://schemas.microsoft.com/office/powerpoint/2010/main" val="144254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76A467-C948-6F46-ACAA-AB1E487F96D5}"/>
              </a:ext>
            </a:extLst>
          </p:cNvPr>
          <p:cNvSpPr>
            <a:spLocks noGrp="1"/>
          </p:cNvSpPr>
          <p:nvPr>
            <p:ph type="title"/>
          </p:nvPr>
        </p:nvSpPr>
        <p:spPr>
          <a:xfrm>
            <a:off x="609601" y="4385066"/>
            <a:ext cx="10923638" cy="1317643"/>
          </a:xfrm>
        </p:spPr>
        <p:txBody>
          <a:bodyPr vert="horz" lIns="91440" tIns="45720" rIns="91440" bIns="45720" rtlCol="0" anchor="b">
            <a:normAutofit/>
          </a:bodyPr>
          <a:lstStyle/>
          <a:p>
            <a:r>
              <a:rPr lang="en-US" sz="6000" kern="1200" dirty="0" err="1">
                <a:solidFill>
                  <a:schemeClr val="tx1"/>
                </a:solidFill>
                <a:latin typeface="+mj-lt"/>
                <a:ea typeface="+mj-ea"/>
                <a:cs typeface="+mj-cs"/>
              </a:rPr>
              <a:t>Aan</a:t>
            </a:r>
            <a:r>
              <a:rPr lang="en-US" sz="6000" kern="1200" dirty="0">
                <a:solidFill>
                  <a:schemeClr val="tx1"/>
                </a:solidFill>
                <a:latin typeface="+mj-lt"/>
                <a:ea typeface="+mj-ea"/>
                <a:cs typeface="+mj-cs"/>
              </a:rPr>
              <a:t> de slag</a:t>
            </a:r>
          </a:p>
        </p:txBody>
      </p:sp>
      <p:pic>
        <p:nvPicPr>
          <p:cNvPr id="7" name="Afbeelding 6" descr="Afbeelding met hek, gras, spel, sport&#10;&#10;Automatisch gegenereerde beschrijving">
            <a:extLst>
              <a:ext uri="{FF2B5EF4-FFF2-40B4-BE49-F238E27FC236}">
                <a16:creationId xmlns:a16="http://schemas.microsoft.com/office/drawing/2014/main" id="{541DE86A-2606-AA41-A0F0-BF11A84564DC}"/>
              </a:ext>
            </a:extLst>
          </p:cNvPr>
          <p:cNvPicPr>
            <a:picLocks noChangeAspect="1"/>
          </p:cNvPicPr>
          <p:nvPr/>
        </p:nvPicPr>
        <p:blipFill rotWithShape="1">
          <a:blip r:embed="rId2"/>
          <a:srcRect l="4953" r="1" b="1"/>
          <a:stretch/>
        </p:blipFill>
        <p:spPr>
          <a:xfrm>
            <a:off x="20" y="10"/>
            <a:ext cx="6095974" cy="4252522"/>
          </a:xfrm>
          <a:prstGeom prst="rect">
            <a:avLst/>
          </a:prstGeom>
        </p:spPr>
      </p:pic>
      <p:pic>
        <p:nvPicPr>
          <p:cNvPr id="5" name="Tijdelijke aanduiding voor inhoud 4" descr="Afbeelding met gras, buiten, frisbee, spelen&#10;&#10;Automatisch gegenereerde beschrijving">
            <a:extLst>
              <a:ext uri="{FF2B5EF4-FFF2-40B4-BE49-F238E27FC236}">
                <a16:creationId xmlns:a16="http://schemas.microsoft.com/office/drawing/2014/main" id="{82D9C026-C9BB-A548-88D2-73DD88256BDE}"/>
              </a:ext>
            </a:extLst>
          </p:cNvPr>
          <p:cNvPicPr>
            <a:picLocks noGrp="1" noChangeAspect="1"/>
          </p:cNvPicPr>
          <p:nvPr>
            <p:ph idx="1"/>
          </p:nvPr>
        </p:nvPicPr>
        <p:blipFill rotWithShape="1">
          <a:blip r:embed="rId3"/>
          <a:srcRect r="4970" b="2"/>
          <a:stretch/>
        </p:blipFill>
        <p:spPr>
          <a:xfrm>
            <a:off x="6095999" y="-681"/>
            <a:ext cx="6096001" cy="4253215"/>
          </a:xfrm>
          <a:prstGeom prst="rect">
            <a:avLst/>
          </a:prstGeom>
        </p:spPr>
      </p:pic>
      <p:cxnSp>
        <p:nvCxnSpPr>
          <p:cNvPr id="12" name="Straight Connector 11">
            <a:extLst>
              <a:ext uri="{FF2B5EF4-FFF2-40B4-BE49-F238E27FC236}">
                <a16:creationId xmlns:a16="http://schemas.microsoft.com/office/drawing/2014/main" id="{EBAD6A72-88E8-42F7-88B9-CAF744536B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680"/>
            <a:ext cx="0" cy="424281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800968E-0A99-46C4-A9B2-6A63AC66F4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 y="4242136"/>
            <a:ext cx="12192002" cy="0"/>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31021"/>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13">
            <a:extLst>
              <a:ext uri="{FF2B5EF4-FFF2-40B4-BE49-F238E27FC236}">
                <a16:creationId xmlns:a16="http://schemas.microsoft.com/office/drawing/2014/main" id="{AB486EAD-5FB0-4804-9C9B-47E6E058E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15">
            <a:extLst>
              <a:ext uri="{FF2B5EF4-FFF2-40B4-BE49-F238E27FC236}">
                <a16:creationId xmlns:a16="http://schemas.microsoft.com/office/drawing/2014/main" id="{F97994D4-82A6-4497-A008-523C6535BA0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17" name="Freeform 5">
              <a:extLst>
                <a:ext uri="{FF2B5EF4-FFF2-40B4-BE49-F238E27FC236}">
                  <a16:creationId xmlns:a16="http://schemas.microsoft.com/office/drawing/2014/main" id="{FCFC57EF-1896-4DF2-9961-827413A80F9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29674" y="1298404"/>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6">
              <a:extLst>
                <a:ext uri="{FF2B5EF4-FFF2-40B4-BE49-F238E27FC236}">
                  <a16:creationId xmlns:a16="http://schemas.microsoft.com/office/drawing/2014/main" id="{0A8DCB3B-0DFB-4E57-BC37-AF4DDB9C53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70451" y="2018236"/>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7">
              <a:extLst>
                <a:ext uri="{FF2B5EF4-FFF2-40B4-BE49-F238E27FC236}">
                  <a16:creationId xmlns:a16="http://schemas.microsoft.com/office/drawing/2014/main" id="{90CF7BAB-0B9A-4DE7-B51C-E5C38D1F05F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51351" y="1788400"/>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8">
              <a:extLst>
                <a:ext uri="{FF2B5EF4-FFF2-40B4-BE49-F238E27FC236}">
                  <a16:creationId xmlns:a16="http://schemas.microsoft.com/office/drawing/2014/main" id="{12FF5020-C21B-4356-8226-5E63EFED2E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49842"/>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9">
              <a:extLst>
                <a:ext uri="{FF2B5EF4-FFF2-40B4-BE49-F238E27FC236}">
                  <a16:creationId xmlns:a16="http://schemas.microsoft.com/office/drawing/2014/main" id="{E4B1F20A-CA2F-4272-BC96-EFF64115048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6186246"/>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F8A7B651-F1DD-472E-9648-01CBC6442BC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1881"/>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1">
              <a:extLst>
                <a:ext uri="{FF2B5EF4-FFF2-40B4-BE49-F238E27FC236}">
                  <a16:creationId xmlns:a16="http://schemas.microsoft.com/office/drawing/2014/main" id="{57A112E9-C7DF-41D9-AB34-2A57CFCF57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426601" y="5579"/>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2">
              <a:extLst>
                <a:ext uri="{FF2B5EF4-FFF2-40B4-BE49-F238E27FC236}">
                  <a16:creationId xmlns:a16="http://schemas.microsoft.com/office/drawing/2014/main" id="{F1002F06-78D9-4E05-8D4A-DC37784656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3">
              <a:extLst>
                <a:ext uri="{FF2B5EF4-FFF2-40B4-BE49-F238E27FC236}">
                  <a16:creationId xmlns:a16="http://schemas.microsoft.com/office/drawing/2014/main" id="{93646C90-203E-47E4-B9F7-D71C6CF0F59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21889" y="5579"/>
              <a:ext cx="5588000" cy="6866337"/>
            </a:xfrm>
            <a:custGeom>
              <a:avLst/>
              <a:gdLst>
                <a:gd name="T0" fmla="*/ 1067 w 1174"/>
                <a:gd name="T1" fmla="*/ 1440 h 1440"/>
                <a:gd name="T2" fmla="*/ 698 w 1174"/>
                <a:gd name="T3" fmla="*/ 577 h 1440"/>
                <a:gd name="T4" fmla="*/ 0 w 1174"/>
                <a:gd name="T5" fmla="*/ 0 h 1440"/>
              </a:gdLst>
              <a:ahLst/>
              <a:cxnLst>
                <a:cxn ang="0">
                  <a:pos x="T0" y="T1"/>
                </a:cxn>
                <a:cxn ang="0">
                  <a:pos x="T2" y="T3"/>
                </a:cxn>
                <a:cxn ang="0">
                  <a:pos x="T4" y="T5"/>
                </a:cxn>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4">
              <a:extLst>
                <a:ext uri="{FF2B5EF4-FFF2-40B4-BE49-F238E27FC236}">
                  <a16:creationId xmlns:a16="http://schemas.microsoft.com/office/drawing/2014/main" id="{3DD876C9-6011-4DC6-B120-861286B8BD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3701" y="790"/>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18B065AD-CF9B-48A0-8B2E-EECF5509AC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012389" y="5579"/>
              <a:ext cx="5497513" cy="6866337"/>
            </a:xfrm>
            <a:custGeom>
              <a:avLst/>
              <a:gdLst>
                <a:gd name="T0" fmla="*/ 1056 w 1155"/>
                <a:gd name="T1" fmla="*/ 1440 h 1440"/>
                <a:gd name="T2" fmla="*/ 686 w 1155"/>
                <a:gd name="T3" fmla="*/ 580 h 1440"/>
                <a:gd name="T4" fmla="*/ 0 w 1155"/>
                <a:gd name="T5" fmla="*/ 0 h 1440"/>
              </a:gdLst>
              <a:ahLst/>
              <a:cxnLst>
                <a:cxn ang="0">
                  <a:pos x="T0" y="T1"/>
                </a:cxn>
                <a:cxn ang="0">
                  <a:pos x="T2" y="T3"/>
                </a:cxn>
                <a:cxn ang="0">
                  <a:pos x="T4" y="T5"/>
                </a:cxn>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16">
              <a:extLst>
                <a:ext uri="{FF2B5EF4-FFF2-40B4-BE49-F238E27FC236}">
                  <a16:creationId xmlns:a16="http://schemas.microsoft.com/office/drawing/2014/main" id="{E171CA00-2B4A-4CE1-8813-06D399ABA6F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1" y="5579"/>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25AFC3EA-49AB-4D32-8CD7-EF5109CFB4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10826" y="790"/>
              <a:ext cx="5522913" cy="6871126"/>
            </a:xfrm>
            <a:custGeom>
              <a:avLst/>
              <a:gdLst>
                <a:gd name="T0" fmla="*/ 1053 w 1160"/>
                <a:gd name="T1" fmla="*/ 1441 h 1441"/>
                <a:gd name="T2" fmla="*/ 705 w 1160"/>
                <a:gd name="T3" fmla="*/ 599 h 1441"/>
                <a:gd name="T4" fmla="*/ 0 w 1160"/>
                <a:gd name="T5" fmla="*/ 0 h 1441"/>
              </a:gdLst>
              <a:ahLst/>
              <a:cxnLst>
                <a:cxn ang="0">
                  <a:pos x="T0" y="T1"/>
                </a:cxn>
                <a:cxn ang="0">
                  <a:pos x="T2" y="T3"/>
                </a:cxn>
                <a:cxn ang="0">
                  <a:pos x="T4" y="T5"/>
                </a:cxn>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18">
              <a:extLst>
                <a:ext uri="{FF2B5EF4-FFF2-40B4-BE49-F238E27FC236}">
                  <a16:creationId xmlns:a16="http://schemas.microsoft.com/office/drawing/2014/main" id="{25AA3FF3-79F4-4E28-B1FC-7C65A76EE0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63239" y="5579"/>
              <a:ext cx="5413375" cy="6866337"/>
            </a:xfrm>
            <a:custGeom>
              <a:avLst/>
              <a:gdLst>
                <a:gd name="T0" fmla="*/ 1040 w 1137"/>
                <a:gd name="T1" fmla="*/ 1440 h 1440"/>
                <a:gd name="T2" fmla="*/ 698 w 1137"/>
                <a:gd name="T3" fmla="*/ 611 h 1440"/>
                <a:gd name="T4" fmla="*/ 0 w 1137"/>
                <a:gd name="T5" fmla="*/ 0 h 1440"/>
              </a:gdLst>
              <a:ahLst/>
              <a:cxnLst>
                <a:cxn ang="0">
                  <a:pos x="T0" y="T1"/>
                </a:cxn>
                <a:cxn ang="0">
                  <a:pos x="T2" y="T3"/>
                </a:cxn>
                <a:cxn ang="0">
                  <a:pos x="T4" y="T5"/>
                </a:cxn>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19">
              <a:extLst>
                <a:ext uri="{FF2B5EF4-FFF2-40B4-BE49-F238E27FC236}">
                  <a16:creationId xmlns:a16="http://schemas.microsoft.com/office/drawing/2014/main" id="{883D0E37-CDD3-4E06-A69B-927B4F42409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877576" y="5579"/>
              <a:ext cx="5037138" cy="6861550"/>
            </a:xfrm>
            <a:custGeom>
              <a:avLst/>
              <a:gdLst>
                <a:gd name="T0" fmla="*/ 1011 w 1058"/>
                <a:gd name="T1" fmla="*/ 1439 h 1439"/>
                <a:gd name="T2" fmla="*/ 648 w 1058"/>
                <a:gd name="T3" fmla="*/ 617 h 1439"/>
                <a:gd name="T4" fmla="*/ 0 w 1058"/>
                <a:gd name="T5" fmla="*/ 0 h 1439"/>
              </a:gdLst>
              <a:ahLst/>
              <a:cxnLst>
                <a:cxn ang="0">
                  <a:pos x="T0" y="T1"/>
                </a:cxn>
                <a:cxn ang="0">
                  <a:pos x="T2" y="T3"/>
                </a:cxn>
                <a:cxn ang="0">
                  <a:pos x="T4" y="T5"/>
                </a:cxn>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0">
              <a:extLst>
                <a:ext uri="{FF2B5EF4-FFF2-40B4-BE49-F238E27FC236}">
                  <a16:creationId xmlns:a16="http://schemas.microsoft.com/office/drawing/2014/main" id="{4CC6B186-44C3-4BEB-B48E-B0A96693B4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768289" y="5579"/>
              <a:ext cx="3417888" cy="2742066"/>
            </a:xfrm>
            <a:custGeom>
              <a:avLst/>
              <a:gdLst>
                <a:gd name="T0" fmla="*/ 718 w 718"/>
                <a:gd name="T1" fmla="*/ 575 h 575"/>
                <a:gd name="T2" fmla="*/ 0 w 718"/>
                <a:gd name="T3" fmla="*/ 0 h 575"/>
              </a:gdLst>
              <a:ahLst/>
              <a:cxnLst>
                <a:cxn ang="0">
                  <a:pos x="T0" y="T1"/>
                </a:cxn>
                <a:cxn ang="0">
                  <a:pos x="T2" y="T3"/>
                </a:cxn>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1">
              <a:extLst>
                <a:ext uri="{FF2B5EF4-FFF2-40B4-BE49-F238E27FC236}">
                  <a16:creationId xmlns:a16="http://schemas.microsoft.com/office/drawing/2014/main" id="{6E892143-A65F-4075-ABC7-606C60EA0C5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235014" y="10367"/>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Freeform 22">
              <a:extLst>
                <a:ext uri="{FF2B5EF4-FFF2-40B4-BE49-F238E27FC236}">
                  <a16:creationId xmlns:a16="http://schemas.microsoft.com/office/drawing/2014/main" id="{E03A1150-7001-4F8E-9DBD-BC5871EFF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20826" y="5579"/>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23">
              <a:extLst>
                <a:ext uri="{FF2B5EF4-FFF2-40B4-BE49-F238E27FC236}">
                  <a16:creationId xmlns:a16="http://schemas.microsoft.com/office/drawing/2014/main" id="{693691C8-2594-4D88-B8BF-C39A01D004D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90826" y="5579"/>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5" name="Tijdelijke aanduiding voor inhoud 4" descr="Afbeelding met tekst, teken&#10;&#10;Automatisch gegenereerde beschrijving">
            <a:extLst>
              <a:ext uri="{FF2B5EF4-FFF2-40B4-BE49-F238E27FC236}">
                <a16:creationId xmlns:a16="http://schemas.microsoft.com/office/drawing/2014/main" id="{05FFA2B9-1057-A948-84F7-12D5F55D7EDB}"/>
              </a:ext>
            </a:extLst>
          </p:cNvPr>
          <p:cNvPicPr>
            <a:picLocks noChangeAspect="1"/>
          </p:cNvPicPr>
          <p:nvPr/>
        </p:nvPicPr>
        <p:blipFill rotWithShape="1">
          <a:blip r:embed="rId2"/>
          <a:srcRect r="1929" b="-3"/>
          <a:stretch/>
        </p:blipFill>
        <p:spPr>
          <a:xfrm>
            <a:off x="20" y="10"/>
            <a:ext cx="6054528" cy="4120995"/>
          </a:xfrm>
          <a:prstGeom prst="rect">
            <a:avLst/>
          </a:prstGeom>
          <a:ln w="12700">
            <a:noFill/>
          </a:ln>
        </p:spPr>
      </p:pic>
      <p:pic>
        <p:nvPicPr>
          <p:cNvPr id="7" name="Afbeelding 6" descr="Afbeelding met tekst, teken&#10;&#10;Automatisch gegenereerde beschrijving">
            <a:extLst>
              <a:ext uri="{FF2B5EF4-FFF2-40B4-BE49-F238E27FC236}">
                <a16:creationId xmlns:a16="http://schemas.microsoft.com/office/drawing/2014/main" id="{8C1709B0-32A7-E54D-8537-D4419EFA72C9}"/>
              </a:ext>
            </a:extLst>
          </p:cNvPr>
          <p:cNvPicPr>
            <a:picLocks noChangeAspect="1"/>
          </p:cNvPicPr>
          <p:nvPr/>
        </p:nvPicPr>
        <p:blipFill rotWithShape="1">
          <a:blip r:embed="rId3"/>
          <a:srcRect l="6360" r="5184" b="1"/>
          <a:stretch/>
        </p:blipFill>
        <p:spPr>
          <a:xfrm>
            <a:off x="6137148" y="10"/>
            <a:ext cx="6054548" cy="4120995"/>
          </a:xfrm>
          <a:prstGeom prst="rect">
            <a:avLst/>
          </a:prstGeom>
          <a:ln w="12700">
            <a:noFill/>
          </a:ln>
        </p:spPr>
      </p:pic>
      <p:grpSp>
        <p:nvGrpSpPr>
          <p:cNvPr id="37" name="Group 36">
            <a:extLst>
              <a:ext uri="{FF2B5EF4-FFF2-40B4-BE49-F238E27FC236}">
                <a16:creationId xmlns:a16="http://schemas.microsoft.com/office/drawing/2014/main" id="{28919D57-A69F-4F84-A715-8D4F6F5587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4206292"/>
            <a:ext cx="12192755" cy="1771275"/>
            <a:chOff x="1" y="3893141"/>
            <a:chExt cx="12192755" cy="1771275"/>
          </a:xfrm>
        </p:grpSpPr>
        <p:sp>
          <p:nvSpPr>
            <p:cNvPr id="38" name="Isosceles Triangle 39">
              <a:extLst>
                <a:ext uri="{FF2B5EF4-FFF2-40B4-BE49-F238E27FC236}">
                  <a16:creationId xmlns:a16="http://schemas.microsoft.com/office/drawing/2014/main" id="{F12B9C60-0B52-41AF-A8D7-1CC57DE0F2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3B17761-953A-4DC3-BDD0-1C4ACE7F0A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3893141"/>
              <a:ext cx="12192755" cy="14202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el 7">
            <a:extLst>
              <a:ext uri="{FF2B5EF4-FFF2-40B4-BE49-F238E27FC236}">
                <a16:creationId xmlns:a16="http://schemas.microsoft.com/office/drawing/2014/main" id="{FA889966-0357-8242-9A93-E226AEDC6145}"/>
              </a:ext>
            </a:extLst>
          </p:cNvPr>
          <p:cNvSpPr>
            <a:spLocks noGrp="1"/>
          </p:cNvSpPr>
          <p:nvPr>
            <p:ph type="title"/>
          </p:nvPr>
        </p:nvSpPr>
        <p:spPr>
          <a:xfrm>
            <a:off x="1683982" y="4293388"/>
            <a:ext cx="8833655" cy="727748"/>
          </a:xfrm>
        </p:spPr>
        <p:txBody>
          <a:bodyPr vert="horz" lIns="91440" tIns="45720" rIns="91440" bIns="45720" rtlCol="0" anchor="b">
            <a:noAutofit/>
          </a:bodyPr>
          <a:lstStyle/>
          <a:p>
            <a:pPr algn="ctr"/>
            <a:r>
              <a:rPr lang="en-US" sz="6000" kern="1200" dirty="0">
                <a:solidFill>
                  <a:srgbClr val="FFFFFF"/>
                </a:solidFill>
                <a:latin typeface="+mj-lt"/>
                <a:ea typeface="+mj-ea"/>
                <a:cs typeface="+mj-cs"/>
              </a:rPr>
              <a:t>Stage!</a:t>
            </a:r>
          </a:p>
        </p:txBody>
      </p:sp>
      <p:sp>
        <p:nvSpPr>
          <p:cNvPr id="9" name="Tijdelijke aanduiding voor inhoud 8">
            <a:extLst>
              <a:ext uri="{FF2B5EF4-FFF2-40B4-BE49-F238E27FC236}">
                <a16:creationId xmlns:a16="http://schemas.microsoft.com/office/drawing/2014/main" id="{C02C8DB8-2ACB-BD40-8E33-2803A9AC49FC}"/>
              </a:ext>
            </a:extLst>
          </p:cNvPr>
          <p:cNvSpPr>
            <a:spLocks noGrp="1"/>
          </p:cNvSpPr>
          <p:nvPr>
            <p:ph idx="1"/>
          </p:nvPr>
        </p:nvSpPr>
        <p:spPr>
          <a:xfrm>
            <a:off x="1709460" y="4913279"/>
            <a:ext cx="8833654" cy="522636"/>
          </a:xfrm>
        </p:spPr>
        <p:txBody>
          <a:bodyPr vert="horz" lIns="91440" tIns="45720" rIns="91440" bIns="45720" rtlCol="0">
            <a:noAutofit/>
          </a:bodyPr>
          <a:lstStyle/>
          <a:p>
            <a:pPr marL="0" indent="0" algn="ctr">
              <a:buNone/>
            </a:pPr>
            <a:r>
              <a:rPr lang="en-US" sz="5400" kern="1200" dirty="0">
                <a:solidFill>
                  <a:srgbClr val="FFFFFF"/>
                </a:solidFill>
                <a:latin typeface="+mn-lt"/>
                <a:ea typeface="+mn-ea"/>
                <a:cs typeface="+mn-cs"/>
              </a:rPr>
              <a:t>Wat </a:t>
            </a:r>
            <a:r>
              <a:rPr lang="en-US" sz="5400" kern="1200" dirty="0" err="1">
                <a:solidFill>
                  <a:srgbClr val="FFFFFF"/>
                </a:solidFill>
                <a:latin typeface="+mn-lt"/>
                <a:ea typeface="+mn-ea"/>
                <a:cs typeface="+mn-cs"/>
              </a:rPr>
              <a:t>heb</a:t>
            </a:r>
            <a:r>
              <a:rPr lang="en-US" sz="5400" kern="1200" dirty="0">
                <a:solidFill>
                  <a:srgbClr val="FFFFFF"/>
                </a:solidFill>
                <a:latin typeface="+mn-lt"/>
                <a:ea typeface="+mn-ea"/>
                <a:cs typeface="+mn-cs"/>
              </a:rPr>
              <a:t> je </a:t>
            </a:r>
            <a:r>
              <a:rPr lang="en-US" sz="5400" kern="1200" dirty="0" err="1">
                <a:solidFill>
                  <a:srgbClr val="FFFFFF"/>
                </a:solidFill>
                <a:latin typeface="+mn-lt"/>
                <a:ea typeface="+mn-ea"/>
                <a:cs typeface="+mn-cs"/>
              </a:rPr>
              <a:t>nog</a:t>
            </a:r>
            <a:r>
              <a:rPr lang="en-US" sz="5400" kern="1200" dirty="0">
                <a:solidFill>
                  <a:srgbClr val="FFFFFF"/>
                </a:solidFill>
                <a:latin typeface="+mn-lt"/>
                <a:ea typeface="+mn-ea"/>
                <a:cs typeface="+mn-cs"/>
              </a:rPr>
              <a:t> </a:t>
            </a:r>
            <a:r>
              <a:rPr lang="en-US" sz="5400" kern="1200" dirty="0" err="1">
                <a:solidFill>
                  <a:srgbClr val="FFFFFF"/>
                </a:solidFill>
                <a:latin typeface="+mn-lt"/>
                <a:ea typeface="+mn-ea"/>
                <a:cs typeface="+mn-cs"/>
              </a:rPr>
              <a:t>nodig</a:t>
            </a:r>
            <a:r>
              <a:rPr lang="en-US" sz="5400" kern="1200" dirty="0">
                <a:solidFill>
                  <a:srgbClr val="FFFFFF"/>
                </a:solidFill>
                <a:latin typeface="+mn-lt"/>
                <a:ea typeface="+mn-ea"/>
                <a:cs typeface="+mn-cs"/>
              </a:rPr>
              <a:t>?</a:t>
            </a:r>
          </a:p>
        </p:txBody>
      </p:sp>
    </p:spTree>
    <p:extLst>
      <p:ext uri="{BB962C8B-B14F-4D97-AF65-F5344CB8AC3E}">
        <p14:creationId xmlns:p14="http://schemas.microsoft.com/office/powerpoint/2010/main" val="1683535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048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44BA832-DFFA-2E4C-B105-5C4F13D00F07}"/>
              </a:ext>
            </a:extLst>
          </p:cNvPr>
          <p:cNvSpPr>
            <a:spLocks noGrp="1"/>
          </p:cNvSpPr>
          <p:nvPr>
            <p:ph type="title"/>
          </p:nvPr>
        </p:nvSpPr>
        <p:spPr>
          <a:xfrm>
            <a:off x="9093496" y="618681"/>
            <a:ext cx="2613872" cy="4794567"/>
          </a:xfrm>
        </p:spPr>
        <p:txBody>
          <a:bodyPr vert="horz" lIns="91440" tIns="45720" rIns="91440" bIns="45720" rtlCol="0" anchor="ctr">
            <a:normAutofit fontScale="90000"/>
          </a:bodyPr>
          <a:lstStyle/>
          <a:p>
            <a:r>
              <a:rPr lang="en-US" sz="3600" dirty="0" err="1">
                <a:solidFill>
                  <a:srgbClr val="FFFFFF"/>
                </a:solidFill>
              </a:rPr>
              <a:t>Welke</a:t>
            </a:r>
            <a:r>
              <a:rPr lang="en-US" sz="3600" dirty="0">
                <a:solidFill>
                  <a:srgbClr val="FFFFFF"/>
                </a:solidFill>
              </a:rPr>
              <a:t> </a:t>
            </a:r>
            <a:r>
              <a:rPr lang="en-US" sz="3600" dirty="0" err="1">
                <a:solidFill>
                  <a:srgbClr val="FFFFFF"/>
                </a:solidFill>
              </a:rPr>
              <a:t>oefeningen</a:t>
            </a:r>
            <a:br>
              <a:rPr lang="en-US" sz="3600" dirty="0">
                <a:solidFill>
                  <a:srgbClr val="FFFFFF"/>
                </a:solidFill>
              </a:rPr>
            </a:br>
            <a:r>
              <a:rPr lang="en-US" sz="3600" dirty="0" err="1">
                <a:solidFill>
                  <a:srgbClr val="FFFFFF"/>
                </a:solidFill>
              </a:rPr>
              <a:t>Groep</a:t>
            </a:r>
            <a:r>
              <a:rPr lang="en-US" sz="3600" dirty="0">
                <a:solidFill>
                  <a:srgbClr val="FFFFFF"/>
                </a:solidFill>
              </a:rPr>
              <a:t> 1 Nek</a:t>
            </a:r>
            <a:br>
              <a:rPr lang="en-US" sz="3600" dirty="0">
                <a:solidFill>
                  <a:srgbClr val="FFFFFF"/>
                </a:solidFill>
              </a:rPr>
            </a:br>
            <a:r>
              <a:rPr lang="en-US" sz="3600" dirty="0" err="1">
                <a:solidFill>
                  <a:srgbClr val="FFFFFF"/>
                </a:solidFill>
              </a:rPr>
              <a:t>Groep</a:t>
            </a:r>
            <a:r>
              <a:rPr lang="en-US" sz="3600" dirty="0">
                <a:solidFill>
                  <a:srgbClr val="FFFFFF"/>
                </a:solidFill>
              </a:rPr>
              <a:t> 2 </a:t>
            </a:r>
            <a:r>
              <a:rPr lang="en-US" sz="3600" dirty="0" err="1">
                <a:solidFill>
                  <a:srgbClr val="FFFFFF"/>
                </a:solidFill>
              </a:rPr>
              <a:t>schouders</a:t>
            </a:r>
            <a:br>
              <a:rPr lang="en-US" sz="3600" dirty="0">
                <a:solidFill>
                  <a:srgbClr val="FFFFFF"/>
                </a:solidFill>
              </a:rPr>
            </a:br>
            <a:r>
              <a:rPr lang="en-US" sz="3600" dirty="0" err="1">
                <a:solidFill>
                  <a:srgbClr val="FFFFFF"/>
                </a:solidFill>
              </a:rPr>
              <a:t>Groep</a:t>
            </a:r>
            <a:r>
              <a:rPr lang="en-US" sz="3600" dirty="0">
                <a:solidFill>
                  <a:srgbClr val="FFFFFF"/>
                </a:solidFill>
              </a:rPr>
              <a:t> 3 rug</a:t>
            </a:r>
            <a:br>
              <a:rPr lang="en-US" sz="3600" dirty="0">
                <a:solidFill>
                  <a:srgbClr val="FFFFFF"/>
                </a:solidFill>
              </a:rPr>
            </a:br>
            <a:r>
              <a:rPr lang="en-US" sz="3600" dirty="0" err="1">
                <a:solidFill>
                  <a:srgbClr val="FFFFFF"/>
                </a:solidFill>
              </a:rPr>
              <a:t>Zoek</a:t>
            </a:r>
            <a:r>
              <a:rPr lang="en-US" sz="3600" dirty="0">
                <a:solidFill>
                  <a:srgbClr val="FFFFFF"/>
                </a:solidFill>
              </a:rPr>
              <a:t> op </a:t>
            </a:r>
            <a:r>
              <a:rPr lang="en-US" sz="3600" dirty="0" err="1">
                <a:solidFill>
                  <a:srgbClr val="FFFFFF"/>
                </a:solidFill>
              </a:rPr>
              <a:t>en</a:t>
            </a:r>
            <a:r>
              <a:rPr lang="en-US" sz="3600" dirty="0">
                <a:solidFill>
                  <a:srgbClr val="FFFFFF"/>
                </a:solidFill>
              </a:rPr>
              <a:t> doe 4 met de hele </a:t>
            </a:r>
            <a:r>
              <a:rPr lang="en-US" sz="3600" dirty="0" err="1">
                <a:solidFill>
                  <a:srgbClr val="FFFFFF"/>
                </a:solidFill>
              </a:rPr>
              <a:t>groep</a:t>
            </a:r>
            <a:endParaRPr lang="en-US" sz="3600" dirty="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tekening, fles&#10;&#10;Automatisch gegenereerde beschrijving">
            <a:extLst>
              <a:ext uri="{FF2B5EF4-FFF2-40B4-BE49-F238E27FC236}">
                <a16:creationId xmlns:a16="http://schemas.microsoft.com/office/drawing/2014/main" id="{C319707B-CE6E-0241-A847-67E2B4A9DEFE}"/>
              </a:ext>
            </a:extLst>
          </p:cNvPr>
          <p:cNvPicPr>
            <a:picLocks noGrp="1" noChangeAspect="1"/>
          </p:cNvPicPr>
          <p:nvPr>
            <p:ph idx="1"/>
          </p:nvPr>
        </p:nvPicPr>
        <p:blipFill rotWithShape="1">
          <a:blip r:embed="rId2"/>
          <a:srcRect l="12267" r="8408"/>
          <a:stretch/>
        </p:blipFill>
        <p:spPr>
          <a:xfrm>
            <a:off x="976251" y="942538"/>
            <a:ext cx="7163222" cy="4808332"/>
          </a:xfrm>
          <a:prstGeom prst="rect">
            <a:avLst/>
          </a:prstGeom>
          <a:effectLst/>
        </p:spPr>
      </p:pic>
    </p:spTree>
    <p:extLst>
      <p:ext uri="{BB962C8B-B14F-4D97-AF65-F5344CB8AC3E}">
        <p14:creationId xmlns:p14="http://schemas.microsoft.com/office/powerpoint/2010/main" val="3465743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9">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1">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Tijdelijke aanduiding voor inhoud 4" descr="Afbeelding met persoon, venster, gebouw, vrouw&#10;&#10;Automatisch gegenereerde beschrijving">
            <a:extLst>
              <a:ext uri="{FF2B5EF4-FFF2-40B4-BE49-F238E27FC236}">
                <a16:creationId xmlns:a16="http://schemas.microsoft.com/office/drawing/2014/main" id="{8B31949B-C85E-3A4E-B477-BCA0486B331C}"/>
              </a:ext>
            </a:extLst>
          </p:cNvPr>
          <p:cNvPicPr>
            <a:picLocks noGrp="1" noChangeAspect="1"/>
          </p:cNvPicPr>
          <p:nvPr>
            <p:ph idx="4294967295"/>
          </p:nvPr>
        </p:nvPicPr>
        <p:blipFill rotWithShape="1">
          <a:blip r:embed="rId2"/>
          <a:srcRect t="10384" r="-1" b="-1"/>
          <a:stretch/>
        </p:blipFill>
        <p:spPr>
          <a:xfrm>
            <a:off x="643467" y="1061402"/>
            <a:ext cx="7047923" cy="4730960"/>
          </a:xfrm>
          <a:prstGeom prst="rect">
            <a:avLst/>
          </a:prstGeom>
        </p:spPr>
      </p:pic>
      <p:grpSp>
        <p:nvGrpSpPr>
          <p:cNvPr id="14" name="Group 13">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5"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92977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6252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1">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Freeform: Shape 13">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Tijdelijke aanduiding voor inhoud 4" descr="Afbeelding met tekst&#10;&#10;Automatisch gegenereerde beschrijving">
            <a:extLst>
              <a:ext uri="{FF2B5EF4-FFF2-40B4-BE49-F238E27FC236}">
                <a16:creationId xmlns:a16="http://schemas.microsoft.com/office/drawing/2014/main" id="{97318D6C-F880-BC4D-B739-D7B148AB5CD1}"/>
              </a:ext>
            </a:extLst>
          </p:cNvPr>
          <p:cNvPicPr>
            <a:picLocks noGrp="1" noChangeAspect="1"/>
          </p:cNvPicPr>
          <p:nvPr>
            <p:ph idx="4294967295"/>
          </p:nvPr>
        </p:nvPicPr>
        <p:blipFill rotWithShape="1">
          <a:blip r:embed="rId3"/>
          <a:srcRect l="9197" r="8148" b="-1"/>
          <a:stretch/>
        </p:blipFill>
        <p:spPr>
          <a:xfrm>
            <a:off x="3236181" y="1617496"/>
            <a:ext cx="5462546" cy="3666740"/>
          </a:xfrm>
          <a:prstGeom prst="rect">
            <a:avLst/>
          </a:prstGeom>
        </p:spPr>
      </p:pic>
    </p:spTree>
    <p:extLst>
      <p:ext uri="{BB962C8B-B14F-4D97-AF65-F5344CB8AC3E}">
        <p14:creationId xmlns:p14="http://schemas.microsoft.com/office/powerpoint/2010/main" val="300189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AD2F5602-6586-46E4-8645-2CDA442ABF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9434B85-DB0D-4010-A6A1-147F28D47D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el 1">
            <a:extLst>
              <a:ext uri="{FF2B5EF4-FFF2-40B4-BE49-F238E27FC236}">
                <a16:creationId xmlns:a16="http://schemas.microsoft.com/office/drawing/2014/main" id="{3BB4A9C7-08D8-7441-A1E1-E36241F1CCDD}"/>
              </a:ext>
            </a:extLst>
          </p:cNvPr>
          <p:cNvSpPr>
            <a:spLocks noGrp="1"/>
          </p:cNvSpPr>
          <p:nvPr>
            <p:ph type="title"/>
          </p:nvPr>
        </p:nvSpPr>
        <p:spPr>
          <a:xfrm>
            <a:off x="1179226" y="320231"/>
            <a:ext cx="9833548" cy="1325563"/>
          </a:xfrm>
        </p:spPr>
        <p:txBody>
          <a:bodyPr>
            <a:normAutofit/>
          </a:bodyPr>
          <a:lstStyle/>
          <a:p>
            <a:pPr algn="ctr"/>
            <a:r>
              <a:rPr lang="nl-NL" sz="4000" dirty="0">
                <a:solidFill>
                  <a:schemeClr val="tx2"/>
                </a:solidFill>
              </a:rPr>
              <a:t>Bekijk de website ‘Een tegen eenzaamheid’</a:t>
            </a:r>
          </a:p>
        </p:txBody>
      </p:sp>
      <p:grpSp>
        <p:nvGrpSpPr>
          <p:cNvPr id="13" name="Group 12">
            <a:extLst>
              <a:ext uri="{FF2B5EF4-FFF2-40B4-BE49-F238E27FC236}">
                <a16:creationId xmlns:a16="http://schemas.microsoft.com/office/drawing/2014/main" id="{F2E5F4F0-80C0-49F3-84A2-453DE42F20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915607" cy="2187829"/>
            <a:chOff x="-305" y="-1"/>
            <a:chExt cx="3832880" cy="2876136"/>
          </a:xfrm>
        </p:grpSpPr>
        <p:sp>
          <p:nvSpPr>
            <p:cNvPr id="14" name="Freeform: Shape 13">
              <a:extLst>
                <a:ext uri="{FF2B5EF4-FFF2-40B4-BE49-F238E27FC236}">
                  <a16:creationId xmlns:a16="http://schemas.microsoft.com/office/drawing/2014/main" id="{342FEDB6-5432-4162-8648-3827572AF0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B9FE345E-092D-4A20-A43A-0F9258D969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A313FCF-0EE7-4C6B-BAB3-EFC9451D3D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B9ECD02-BE1B-4347-8C2E-EEA690082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8" name="Tijdelijke aanduiding voor inhoud 2">
            <a:extLst>
              <a:ext uri="{FF2B5EF4-FFF2-40B4-BE49-F238E27FC236}">
                <a16:creationId xmlns:a16="http://schemas.microsoft.com/office/drawing/2014/main" id="{9B2EA52D-5651-4D10-BA6A-16F2FDBEBA0E}"/>
              </a:ext>
            </a:extLst>
          </p:cNvPr>
          <p:cNvGraphicFramePr>
            <a:graphicFrameLocks noGrp="1"/>
          </p:cNvGraphicFramePr>
          <p:nvPr>
            <p:ph idx="1"/>
            <p:extLst>
              <p:ext uri="{D42A27DB-BD31-4B8C-83A1-F6EECF244321}">
                <p14:modId xmlns:p14="http://schemas.microsoft.com/office/powerpoint/2010/main" val="3004180546"/>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660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vasthouden, voedsel, man, speler&#10;&#10;Automatisch gegenereerde beschrijving">
            <a:extLst>
              <a:ext uri="{FF2B5EF4-FFF2-40B4-BE49-F238E27FC236}">
                <a16:creationId xmlns:a16="http://schemas.microsoft.com/office/drawing/2014/main" id="{B7DB5D81-DD08-224B-8047-8FED4259C6F6}"/>
              </a:ext>
            </a:extLst>
          </p:cNvPr>
          <p:cNvPicPr>
            <a:picLocks noGrp="1" noChangeAspect="1"/>
          </p:cNvPicPr>
          <p:nvPr>
            <p:ph idx="1"/>
          </p:nvPr>
        </p:nvPicPr>
        <p:blipFill rotWithShape="1">
          <a:blip r:embed="rId2"/>
          <a:srcRect t="100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3F1AC1B-66F4-0F49-8BEA-F69D357EF0C9}"/>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Eenzaamheid</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6476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292AEA-2528-46C0-B426-95822B614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B7B198-E4DF-43CD-AD8C-1998843237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14" name="Freeform: Shape 13">
            <a:extLst>
              <a:ext uri="{FF2B5EF4-FFF2-40B4-BE49-F238E27FC236}">
                <a16:creationId xmlns:a16="http://schemas.microsoft.com/office/drawing/2014/main" id="{2BE67753-EA0E-4819-8D22-0B6600CF7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6934" y="3984"/>
            <a:ext cx="9376632" cy="6858000"/>
          </a:xfrm>
          <a:custGeom>
            <a:avLst/>
            <a:gdLst>
              <a:gd name="connsiteX0" fmla="*/ 1691615 w 9376632"/>
              <a:gd name="connsiteY0" fmla="*/ 0 h 6858000"/>
              <a:gd name="connsiteX1" fmla="*/ 7685017 w 9376632"/>
              <a:gd name="connsiteY1" fmla="*/ 0 h 6858000"/>
              <a:gd name="connsiteX2" fmla="*/ 7840634 w 9376632"/>
              <a:gd name="connsiteY2" fmla="*/ 134799 h 6858000"/>
              <a:gd name="connsiteX3" fmla="*/ 9376632 w 9376632"/>
              <a:gd name="connsiteY3" fmla="*/ 3605175 h 6858000"/>
              <a:gd name="connsiteX4" fmla="*/ 8158692 w 9376632"/>
              <a:gd name="connsiteY4" fmla="*/ 6757493 h 6858000"/>
              <a:gd name="connsiteX5" fmla="*/ 8062868 w 9376632"/>
              <a:gd name="connsiteY5" fmla="*/ 6858000 h 6858000"/>
              <a:gd name="connsiteX6" fmla="*/ 1313765 w 9376632"/>
              <a:gd name="connsiteY6" fmla="*/ 6858000 h 6858000"/>
              <a:gd name="connsiteX7" fmla="*/ 1217940 w 9376632"/>
              <a:gd name="connsiteY7" fmla="*/ 6757493 h 6858000"/>
              <a:gd name="connsiteX8" fmla="*/ 0 w 9376632"/>
              <a:gd name="connsiteY8" fmla="*/ 3605175 h 6858000"/>
              <a:gd name="connsiteX9" fmla="*/ 1535999 w 9376632"/>
              <a:gd name="connsiteY9" fmla="*/ 1347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76632" h="6858000">
                <a:moveTo>
                  <a:pt x="1691615" y="0"/>
                </a:moveTo>
                <a:lnTo>
                  <a:pt x="7685017" y="0"/>
                </a:lnTo>
                <a:lnTo>
                  <a:pt x="7840634" y="134799"/>
                </a:lnTo>
                <a:cubicBezTo>
                  <a:pt x="8784230" y="992423"/>
                  <a:pt x="9376632" y="2229618"/>
                  <a:pt x="9376632" y="3605175"/>
                </a:cubicBezTo>
                <a:cubicBezTo>
                  <a:pt x="9376632" y="4818903"/>
                  <a:pt x="8915419" y="5924908"/>
                  <a:pt x="8158692" y="6757493"/>
                </a:cubicBezTo>
                <a:lnTo>
                  <a:pt x="8062868" y="6858000"/>
                </a:lnTo>
                <a:lnTo>
                  <a:pt x="1313765" y="6858000"/>
                </a:lnTo>
                <a:lnTo>
                  <a:pt x="1217940" y="6757493"/>
                </a:lnTo>
                <a:cubicBezTo>
                  <a:pt x="461213" y="5924908"/>
                  <a:pt x="0" y="4818903"/>
                  <a:pt x="0" y="3605175"/>
                </a:cubicBezTo>
                <a:cubicBezTo>
                  <a:pt x="0" y="2229618"/>
                  <a:pt x="592403" y="992423"/>
                  <a:pt x="1535999" y="134799"/>
                </a:cubicBezTo>
                <a:close/>
              </a:path>
            </a:pathLst>
          </a:cu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D76D63AC-0421-45EC-B383-E79A61A78C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6937"/>
            <a:chExt cx="9772765" cy="6858000"/>
          </a:xfrm>
          <a:solidFill>
            <a:schemeClr val="bg1">
              <a:alpha val="30000"/>
            </a:schemeClr>
          </a:solidFill>
        </p:grpSpPr>
        <p:sp>
          <p:nvSpPr>
            <p:cNvPr id="17" name="Freeform: Shape 16">
              <a:extLst>
                <a:ext uri="{FF2B5EF4-FFF2-40B4-BE49-F238E27FC236}">
                  <a16:creationId xmlns:a16="http://schemas.microsoft.com/office/drawing/2014/main" id="{B997A32E-7032-4107-9C8B-99DB59EDD5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943BB27F-1470-42CA-91FF-D94BC691C8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E997B002-17FD-47B3-A06A-76802FE15CE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Freeform: Shape 19">
              <a:extLst>
                <a:ext uri="{FF2B5EF4-FFF2-40B4-BE49-F238E27FC236}">
                  <a16:creationId xmlns:a16="http://schemas.microsoft.com/office/drawing/2014/main" id="{E401EA35-9D2E-43B7-860F-EBB8A6C3E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F8C44827-3D81-4FF9-B4A5-5650D1B20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Freeform: Shape 21">
              <a:extLst>
                <a:ext uri="{FF2B5EF4-FFF2-40B4-BE49-F238E27FC236}">
                  <a16:creationId xmlns:a16="http://schemas.microsoft.com/office/drawing/2014/main" id="{F613D97F-F6DF-4D32-AD91-209A80E7A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6937"/>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82B0ED5C-927D-4C5F-8F27-1B403820B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6937"/>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grpSp>
      <p:sp>
        <p:nvSpPr>
          <p:cNvPr id="4" name="Titel 3">
            <a:extLst>
              <a:ext uri="{FF2B5EF4-FFF2-40B4-BE49-F238E27FC236}">
                <a16:creationId xmlns:a16="http://schemas.microsoft.com/office/drawing/2014/main" id="{8C54F956-5E1D-E84C-B518-8338AC391632}"/>
              </a:ext>
            </a:extLst>
          </p:cNvPr>
          <p:cNvSpPr>
            <a:spLocks noGrp="1"/>
          </p:cNvSpPr>
          <p:nvPr>
            <p:ph type="ctrTitle"/>
          </p:nvPr>
        </p:nvSpPr>
        <p:spPr>
          <a:xfrm>
            <a:off x="3502731" y="1542402"/>
            <a:ext cx="5186842" cy="2387918"/>
          </a:xfrm>
        </p:spPr>
        <p:txBody>
          <a:bodyPr anchor="b">
            <a:normAutofit/>
          </a:bodyPr>
          <a:lstStyle/>
          <a:p>
            <a:r>
              <a:rPr lang="nl-NL" sz="5200" dirty="0">
                <a:solidFill>
                  <a:schemeClr val="tx2"/>
                </a:solidFill>
              </a:rPr>
              <a:t>Steekwoorden</a:t>
            </a:r>
            <a:br>
              <a:rPr lang="nl-NL" sz="5200" dirty="0">
                <a:solidFill>
                  <a:schemeClr val="tx2"/>
                </a:solidFill>
              </a:rPr>
            </a:br>
            <a:endParaRPr lang="nl-NL" sz="5200" dirty="0">
              <a:solidFill>
                <a:schemeClr val="tx2"/>
              </a:solidFill>
            </a:endParaRPr>
          </a:p>
        </p:txBody>
      </p:sp>
      <p:sp>
        <p:nvSpPr>
          <p:cNvPr id="5" name="Ondertitel 4">
            <a:extLst>
              <a:ext uri="{FF2B5EF4-FFF2-40B4-BE49-F238E27FC236}">
                <a16:creationId xmlns:a16="http://schemas.microsoft.com/office/drawing/2014/main" id="{4042C757-9359-3042-B3E2-D1D2B1712EB7}"/>
              </a:ext>
            </a:extLst>
          </p:cNvPr>
          <p:cNvSpPr>
            <a:spLocks noGrp="1"/>
          </p:cNvSpPr>
          <p:nvPr>
            <p:ph type="subTitle" idx="1"/>
          </p:nvPr>
        </p:nvSpPr>
        <p:spPr>
          <a:xfrm>
            <a:off x="3502135" y="4001587"/>
            <a:ext cx="5188034" cy="682079"/>
          </a:xfrm>
        </p:spPr>
        <p:txBody>
          <a:bodyPr>
            <a:normAutofit/>
          </a:bodyPr>
          <a:lstStyle/>
          <a:p>
            <a:r>
              <a:rPr lang="nl-NL" dirty="0">
                <a:solidFill>
                  <a:schemeClr val="tx2"/>
                </a:solidFill>
              </a:rPr>
              <a:t>Waar denk je aan?</a:t>
            </a:r>
          </a:p>
        </p:txBody>
      </p:sp>
      <p:grpSp>
        <p:nvGrpSpPr>
          <p:cNvPr id="25" name="Group 24">
            <a:extLst>
              <a:ext uri="{FF2B5EF4-FFF2-40B4-BE49-F238E27FC236}">
                <a16:creationId xmlns:a16="http://schemas.microsoft.com/office/drawing/2014/main" id="{87F87F1B-42BA-4AC7-A4E2-41544DDB2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4155"/>
            <a:ext cx="2514948" cy="2174333"/>
            <a:chOff x="-305" y="-4155"/>
            <a:chExt cx="2514948" cy="2174333"/>
          </a:xfrm>
        </p:grpSpPr>
        <p:sp>
          <p:nvSpPr>
            <p:cNvPr id="26" name="Freeform: Shape 25">
              <a:extLst>
                <a:ext uri="{FF2B5EF4-FFF2-40B4-BE49-F238E27FC236}">
                  <a16:creationId xmlns:a16="http://schemas.microsoft.com/office/drawing/2014/main" id="{68B53067-4E48-4E71-A6A9-A8CAABAFBF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6D1A0D3-4BB8-41D9-9CE7-2884C83F44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81E20F06-3B09-4B89-A36B-AB8BFBCCA5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9" name="Freeform: Shape 28">
              <a:extLst>
                <a:ext uri="{FF2B5EF4-FFF2-40B4-BE49-F238E27FC236}">
                  <a16:creationId xmlns:a16="http://schemas.microsoft.com/office/drawing/2014/main" id="{DAE6C3D7-7D5B-4926-877D-45F117BB6B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967346A5-7569-4F15-AB5D-BE3DADF19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685727" y="4683666"/>
            <a:ext cx="2514948" cy="2174333"/>
            <a:chOff x="-305" y="-4155"/>
            <a:chExt cx="2514948" cy="2174333"/>
          </a:xfrm>
        </p:grpSpPr>
        <p:sp>
          <p:nvSpPr>
            <p:cNvPr id="32" name="Freeform: Shape 31">
              <a:extLst>
                <a:ext uri="{FF2B5EF4-FFF2-40B4-BE49-F238E27FC236}">
                  <a16:creationId xmlns:a16="http://schemas.microsoft.com/office/drawing/2014/main" id="{E1951533-A568-4765-AB1F-F71D9AFDEA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7214F52-4F3F-4C96-A62E-F1401D6C0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23146A1-291C-4FA0-AB5B-EB04D42398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5" name="Freeform: Shape 34">
              <a:extLst>
                <a:ext uri="{FF2B5EF4-FFF2-40B4-BE49-F238E27FC236}">
                  <a16:creationId xmlns:a16="http://schemas.microsoft.com/office/drawing/2014/main" id="{62977932-2B03-4899-8306-5002CEE68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6379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descr="Afbeelding met persoon, kind, groep, gebouw&#10;&#10;Automatisch gegenereerde beschrijving">
            <a:extLst>
              <a:ext uri="{FF2B5EF4-FFF2-40B4-BE49-F238E27FC236}">
                <a16:creationId xmlns:a16="http://schemas.microsoft.com/office/drawing/2014/main" id="{06E1CABC-26B7-134C-BED6-DE455B529671}"/>
              </a:ext>
            </a:extLst>
          </p:cNvPr>
          <p:cNvPicPr>
            <a:picLocks noChangeAspect="1"/>
          </p:cNvPicPr>
          <p:nvPr/>
        </p:nvPicPr>
        <p:blipFill rotWithShape="1">
          <a:blip r:embed="rId2">
            <a:alphaModFix/>
          </a:blip>
          <a:srcRect r="-2" b="5557"/>
          <a:stretch/>
        </p:blipFill>
        <p:spPr>
          <a:xfrm>
            <a:off x="6083786" y="-168318"/>
            <a:ext cx="6261330" cy="3932313"/>
          </a:xfrm>
          <a:prstGeom prst="rect">
            <a:avLst/>
          </a:prstGeom>
          <a:effectLst>
            <a:softEdge rad="533400"/>
          </a:effectLst>
        </p:spPr>
      </p:pic>
      <p:pic>
        <p:nvPicPr>
          <p:cNvPr id="11" name="Afbeelding 10" descr="Afbeelding met persoon, zwart, vrouw, wit&#10;&#10;Automatisch gegenereerde beschrijving">
            <a:extLst>
              <a:ext uri="{FF2B5EF4-FFF2-40B4-BE49-F238E27FC236}">
                <a16:creationId xmlns:a16="http://schemas.microsoft.com/office/drawing/2014/main" id="{D6B3536A-54B0-614C-9593-66890B54EB39}"/>
              </a:ext>
            </a:extLst>
          </p:cNvPr>
          <p:cNvPicPr>
            <a:picLocks noChangeAspect="1"/>
          </p:cNvPicPr>
          <p:nvPr/>
        </p:nvPicPr>
        <p:blipFill rotWithShape="1">
          <a:blip r:embed="rId3"/>
          <a:srcRect l="6017" r="2" b="2"/>
          <a:stretch/>
        </p:blipFill>
        <p:spPr>
          <a:xfrm>
            <a:off x="6089904" y="2487168"/>
            <a:ext cx="6263640" cy="4215384"/>
          </a:xfrm>
          <a:prstGeom prst="rect">
            <a:avLst/>
          </a:prstGeom>
          <a:effectLst>
            <a:softEdge rad="533400"/>
          </a:effectLst>
        </p:spPr>
      </p:pic>
      <p:pic>
        <p:nvPicPr>
          <p:cNvPr id="20" name="Picture 15">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jdelijke aanduiding voor inhoud 2">
            <a:extLst>
              <a:ext uri="{FF2B5EF4-FFF2-40B4-BE49-F238E27FC236}">
                <a16:creationId xmlns:a16="http://schemas.microsoft.com/office/drawing/2014/main" id="{6D288591-018D-0245-80B5-BA3B8805028C}"/>
              </a:ext>
            </a:extLst>
          </p:cNvPr>
          <p:cNvSpPr>
            <a:spLocks noGrp="1"/>
          </p:cNvSpPr>
          <p:nvPr>
            <p:ph idx="1"/>
          </p:nvPr>
        </p:nvSpPr>
        <p:spPr>
          <a:xfrm>
            <a:off x="804997" y="2272143"/>
            <a:ext cx="4803637" cy="3788830"/>
          </a:xfrm>
        </p:spPr>
        <p:txBody>
          <a:bodyPr anchor="ctr">
            <a:normAutofit/>
          </a:bodyPr>
          <a:lstStyle/>
          <a:p>
            <a:pPr marL="0" indent="0">
              <a:buNone/>
            </a:pPr>
            <a:r>
              <a:rPr lang="nl-NL" sz="1700" dirty="0">
                <a:solidFill>
                  <a:srgbClr val="000000"/>
                </a:solidFill>
              </a:rPr>
              <a:t>Eenzaamheid is een negatieve situatie, gekenmerkt door gemis en teleurstelling. Het is de uitkomst van een persoonlijke waardering van een situatie waarin iemand zijn bestaande relaties afweegt tegen zijn eigen wensen of verwachtingen ten aanzien van relaties. Eenzaamheid is dus een persoonlijke, subjectieve ervaring. Gevoelens van eenzaamheid hebben vooral betrekking op gebreken in de kwaliteit van relaties. Maar iemand kan zich ook eenzaam voelen doordat het aantal contacten lager is dan gewenst (Gierveld-de Jong &amp; van Tilburg, 2007). </a:t>
            </a:r>
          </a:p>
          <a:p>
            <a:pPr marL="0" indent="0">
              <a:buNone/>
            </a:pPr>
            <a:r>
              <a:rPr lang="nl-NL" sz="1700" dirty="0">
                <a:solidFill>
                  <a:srgbClr val="000000"/>
                </a:solidFill>
              </a:rPr>
              <a:t> </a:t>
            </a:r>
          </a:p>
          <a:p>
            <a:endParaRPr lang="nl-NL" sz="1700" dirty="0">
              <a:solidFill>
                <a:srgbClr val="000000"/>
              </a:solidFill>
            </a:endParaRPr>
          </a:p>
        </p:txBody>
      </p:sp>
    </p:spTree>
    <p:extLst>
      <p:ext uri="{BB962C8B-B14F-4D97-AF65-F5344CB8AC3E}">
        <p14:creationId xmlns:p14="http://schemas.microsoft.com/office/powerpoint/2010/main" val="302802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02948F5-FFC9-C143-B550-F7DA5168371F}"/>
              </a:ext>
            </a:extLst>
          </p:cNvPr>
          <p:cNvSpPr>
            <a:spLocks noGrp="1"/>
          </p:cNvSpPr>
          <p:nvPr>
            <p:ph type="title"/>
          </p:nvPr>
        </p:nvSpPr>
        <p:spPr>
          <a:xfrm>
            <a:off x="838200" y="963877"/>
            <a:ext cx="3494362" cy="4930246"/>
          </a:xfrm>
        </p:spPr>
        <p:txBody>
          <a:bodyPr>
            <a:normAutofit/>
          </a:bodyPr>
          <a:lstStyle/>
          <a:p>
            <a:pPr algn="r"/>
            <a:r>
              <a:rPr lang="nl-NL">
                <a:solidFill>
                  <a:schemeClr val="accent1"/>
                </a:solidFill>
              </a:rPr>
              <a:t>Er zijn twee soorten eenzaamheid (van Tilburg, 2007):</a:t>
            </a:r>
            <a:br>
              <a:rPr lang="nl-NL">
                <a:solidFill>
                  <a:schemeClr val="accent1"/>
                </a:solidFill>
              </a:rPr>
            </a:br>
            <a:endParaRPr lang="nl-NL">
              <a:solidFill>
                <a:schemeClr val="accent1"/>
              </a:solidFill>
            </a:endParaRP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42AAB113-7471-6F4D-954C-D3FB25AF77DA}"/>
              </a:ext>
            </a:extLst>
          </p:cNvPr>
          <p:cNvSpPr>
            <a:spLocks noGrp="1"/>
          </p:cNvSpPr>
          <p:nvPr>
            <p:ph idx="1"/>
          </p:nvPr>
        </p:nvSpPr>
        <p:spPr>
          <a:xfrm>
            <a:off x="4976031" y="963877"/>
            <a:ext cx="6377769" cy="4930246"/>
          </a:xfrm>
        </p:spPr>
        <p:txBody>
          <a:bodyPr anchor="ctr">
            <a:normAutofit/>
          </a:bodyPr>
          <a:lstStyle/>
          <a:p>
            <a:pPr marL="0" indent="0">
              <a:buNone/>
            </a:pPr>
            <a:r>
              <a:rPr lang="nl-NL" sz="2000" b="1" dirty="0"/>
              <a:t>Emotionele eenzaamheid</a:t>
            </a:r>
            <a:endParaRPr lang="nl-NL" sz="2000" dirty="0"/>
          </a:p>
          <a:p>
            <a:pPr marL="0" indent="0">
              <a:buNone/>
            </a:pPr>
            <a:r>
              <a:rPr lang="nl-NL" sz="2000" dirty="0"/>
              <a:t>Als iemand een sterk gemis ervaart van een intieme relatie, een emotioneel hechte band met een partner of vriend(in).</a:t>
            </a:r>
          </a:p>
          <a:p>
            <a:pPr marL="0" indent="0">
              <a:buNone/>
            </a:pPr>
            <a:r>
              <a:rPr lang="nl-NL" sz="2000" b="1" dirty="0"/>
              <a:t> </a:t>
            </a:r>
            <a:endParaRPr lang="nl-NL" sz="2000" dirty="0"/>
          </a:p>
          <a:p>
            <a:pPr marL="0" indent="0">
              <a:buNone/>
            </a:pPr>
            <a:r>
              <a:rPr lang="nl-NL" sz="2000" b="1" dirty="0"/>
              <a:t>Sociale eenzaamheid</a:t>
            </a:r>
            <a:endParaRPr lang="nl-NL" sz="2000" dirty="0"/>
          </a:p>
          <a:p>
            <a:pPr marL="0" indent="0">
              <a:buNone/>
            </a:pPr>
            <a:r>
              <a:rPr lang="nl-NL" sz="2000" dirty="0"/>
              <a:t>Als iemand betekenisvolle relaties mist met een bredere groep mensen zoals kennissen, collega’s, buurtgenoten of mensen met dezelfde belangstelling. Een intieme partnerrelatie kan sociale eenzaamheid niet opheffen.</a:t>
            </a:r>
          </a:p>
          <a:p>
            <a:pPr marL="0" indent="0">
              <a:buNone/>
            </a:pPr>
            <a:r>
              <a:rPr lang="nl-NL" sz="2000" dirty="0"/>
              <a:t>Bron: </a:t>
            </a:r>
            <a:r>
              <a:rPr lang="nl-NL" sz="2000" u="sng" dirty="0">
                <a:hlinkClick r:id="rId2"/>
              </a:rPr>
              <a:t>https://www.volksgezondheidenzorg.info/onderwerp/eenzaamheid/cijfers-context/oorzaken-en-gevolgen#definitie--node-wat-eenzaamheid</a:t>
            </a:r>
            <a:endParaRPr lang="nl-NL" sz="2000" dirty="0"/>
          </a:p>
          <a:p>
            <a:endParaRPr lang="nl-NL" sz="2000" dirty="0"/>
          </a:p>
        </p:txBody>
      </p:sp>
    </p:spTree>
    <p:extLst>
      <p:ext uri="{BB962C8B-B14F-4D97-AF65-F5344CB8AC3E}">
        <p14:creationId xmlns:p14="http://schemas.microsoft.com/office/powerpoint/2010/main" val="3639435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73E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a:extLst>
              <a:ext uri="{FF2B5EF4-FFF2-40B4-BE49-F238E27FC236}">
                <a16:creationId xmlns:a16="http://schemas.microsoft.com/office/drawing/2014/main" id="{DF31B530-4F33-8B41-B4F4-09B38329B3B5}"/>
              </a:ext>
            </a:extLst>
          </p:cNvPr>
          <p:cNvPicPr>
            <a:picLocks noGrp="1" noChangeAspect="1"/>
          </p:cNvPicPr>
          <p:nvPr>
            <p:ph idx="4294967295"/>
          </p:nvPr>
        </p:nvPicPr>
        <p:blipFill rotWithShape="1">
          <a:blip r:embed="rId2"/>
          <a:srcRect r="-2" b="1899"/>
          <a:stretch/>
        </p:blipFill>
        <p:spPr>
          <a:xfrm>
            <a:off x="3176194" y="643467"/>
            <a:ext cx="5839612" cy="5571066"/>
          </a:xfrm>
          <a:prstGeom prst="rect">
            <a:avLst/>
          </a:prstGeom>
        </p:spPr>
      </p:pic>
    </p:spTree>
    <p:extLst>
      <p:ext uri="{BB962C8B-B14F-4D97-AF65-F5344CB8AC3E}">
        <p14:creationId xmlns:p14="http://schemas.microsoft.com/office/powerpoint/2010/main" val="2402165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1FB34B7F-6E8D-6741-A735-9637428AE6FA}"/>
              </a:ext>
            </a:extLst>
          </p:cNvPr>
          <p:cNvPicPr>
            <a:picLocks noChangeAspect="1"/>
          </p:cNvPicPr>
          <p:nvPr/>
        </p:nvPicPr>
        <p:blipFill rotWithShape="1">
          <a:blip r:embed="rId2"/>
          <a:srcRect t="14525" b="1520"/>
          <a:stretch/>
        </p:blipFill>
        <p:spPr>
          <a:xfrm>
            <a:off x="20" y="10"/>
            <a:ext cx="12191980" cy="6857990"/>
          </a:xfrm>
          <a:prstGeom prst="rect">
            <a:avLst/>
          </a:prstGeom>
        </p:spPr>
      </p:pic>
      <p:sp>
        <p:nvSpPr>
          <p:cNvPr id="10"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3" name="Tijdelijke aanduiding voor inhoud 2">
            <a:extLst>
              <a:ext uri="{FF2B5EF4-FFF2-40B4-BE49-F238E27FC236}">
                <a16:creationId xmlns:a16="http://schemas.microsoft.com/office/drawing/2014/main" id="{0A0DB9D7-AF6C-534C-839E-F91B6CEEFC22}"/>
              </a:ext>
            </a:extLst>
          </p:cNvPr>
          <p:cNvSpPr>
            <a:spLocks noGrp="1"/>
          </p:cNvSpPr>
          <p:nvPr>
            <p:ph idx="1"/>
          </p:nvPr>
        </p:nvSpPr>
        <p:spPr>
          <a:xfrm>
            <a:off x="7782910" y="5242675"/>
            <a:ext cx="4330262" cy="683284"/>
          </a:xfrm>
        </p:spPr>
        <p:txBody>
          <a:bodyPr vert="horz" lIns="91440" tIns="45720" rIns="91440" bIns="45720" rtlCol="0">
            <a:normAutofit/>
          </a:bodyPr>
          <a:lstStyle/>
          <a:p>
            <a:pPr marL="0" indent="0" algn="ctr">
              <a:buNone/>
            </a:pPr>
            <a:endParaRPr lang="en-US" sz="2000" dirty="0"/>
          </a:p>
        </p:txBody>
      </p:sp>
      <p:cxnSp>
        <p:nvCxnSpPr>
          <p:cNvPr id="12" name="Straight Connector 11">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7" name="Titel 6">
            <a:extLst>
              <a:ext uri="{FF2B5EF4-FFF2-40B4-BE49-F238E27FC236}">
                <a16:creationId xmlns:a16="http://schemas.microsoft.com/office/drawing/2014/main" id="{22E44EE2-3D76-A54A-8531-4A4CB275881A}"/>
              </a:ext>
            </a:extLst>
          </p:cNvPr>
          <p:cNvSpPr>
            <a:spLocks noGrp="1"/>
          </p:cNvSpPr>
          <p:nvPr>
            <p:ph type="title"/>
          </p:nvPr>
        </p:nvSpPr>
        <p:spPr/>
        <p:txBody>
          <a:bodyPr/>
          <a:lstStyle/>
          <a:p>
            <a:r>
              <a:rPr lang="en-US" dirty="0"/>
              <a:t>Van </a:t>
            </a:r>
            <a:r>
              <a:rPr lang="en-US" dirty="0" err="1"/>
              <a:t>Landelijk</a:t>
            </a:r>
            <a:r>
              <a:rPr lang="en-US" dirty="0"/>
              <a:t> </a:t>
            </a:r>
            <a:r>
              <a:rPr lang="en-US" dirty="0" err="1"/>
              <a:t>naar</a:t>
            </a:r>
            <a:r>
              <a:rPr lang="en-US" dirty="0"/>
              <a:t> </a:t>
            </a:r>
            <a:r>
              <a:rPr lang="en-US" dirty="0" err="1"/>
              <a:t>lokaal</a:t>
            </a:r>
            <a:br>
              <a:rPr lang="en-US" dirty="0"/>
            </a:br>
            <a:endParaRPr lang="nl-NL" dirty="0"/>
          </a:p>
        </p:txBody>
      </p:sp>
    </p:spTree>
    <p:extLst>
      <p:ext uri="{BB962C8B-B14F-4D97-AF65-F5344CB8AC3E}">
        <p14:creationId xmlns:p14="http://schemas.microsoft.com/office/powerpoint/2010/main" val="83754016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312</Words>
  <Application>Microsoft Macintosh PowerPoint</Application>
  <PresentationFormat>Breedbeeld</PresentationFormat>
  <Paragraphs>31</Paragraphs>
  <Slides>16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16</vt:i4>
      </vt:variant>
    </vt:vector>
  </HeadingPairs>
  <TitlesOfParts>
    <vt:vector size="20" baseType="lpstr">
      <vt:lpstr>Arial</vt:lpstr>
      <vt:lpstr>Calibri</vt:lpstr>
      <vt:lpstr>Calibri Light</vt:lpstr>
      <vt:lpstr>Kantoorthema</vt:lpstr>
      <vt:lpstr>Eenzaamheid Integraal gezondheidsbeleid</vt:lpstr>
      <vt:lpstr>PowerPoint-presentatie</vt:lpstr>
      <vt:lpstr>Bekijk de website ‘Een tegen eenzaamheid’</vt:lpstr>
      <vt:lpstr>Eenzaamheid</vt:lpstr>
      <vt:lpstr>Steekwoorden </vt:lpstr>
      <vt:lpstr>PowerPoint-presentatie</vt:lpstr>
      <vt:lpstr>Er zijn twee soorten eenzaamheid (van Tilburg, 2007): </vt:lpstr>
      <vt:lpstr>PowerPoint-presentatie</vt:lpstr>
      <vt:lpstr>Van Landelijk naar lokaal </vt:lpstr>
      <vt:lpstr>Landelijk nota gezondheidszorg nader bekeken en hoe zien we de verbindingen naar eerdere lesstof?</vt:lpstr>
      <vt:lpstr>Relatie gezonde wijkaanpak</vt:lpstr>
      <vt:lpstr>Coaching</vt:lpstr>
      <vt:lpstr>Aan de slag</vt:lpstr>
      <vt:lpstr>Stage!</vt:lpstr>
      <vt:lpstr>Welke oefeningen Groep 1 Nek Groep 2 schouders Groep 3 rug Zoek op en doe 4 met de hele groep</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Eenzaamheid Integraal gezondheidsbeleid</dc:title>
  <dc:creator>Mariska de Rouw</dc:creator>
  <cp:lastModifiedBy>Mariska de Rouw</cp:lastModifiedBy>
  <cp:revision>2</cp:revision>
  <dcterms:created xsi:type="dcterms:W3CDTF">2020-10-09T07:17:31Z</dcterms:created>
  <dcterms:modified xsi:type="dcterms:W3CDTF">2020-10-09T11:25:19Z</dcterms:modified>
</cp:coreProperties>
</file>